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5f98ad456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5f98ad456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5f98ad45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5f98ad45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51a99ec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51a99ec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676e58a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676e58a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vi"/>
              <a:t>Kết luận cây xanh văn phòng làm giảm stress và tăng năng suất làm việc được biết đến rộng rãi thông qua nghiên cứu được thực hiện bởi tiến sĩ Roger S Ulrich của Đại học Texas A&amp;M cũng như các nghiên cứu gần đây được tiến hành bởi tiến sĩ Virginia Lohr của Đại học bang Washington. Nghiên cứu của tiến sĩ Lohr cho rằng những người làm việc trong một môi trường có cây xanh làm việc hiệu quả hơn 12% và ít cảm thấy bị căng thẳng hơn so với những người làm việc trong môi trường không có cây xanh. Cây cảnh giúp tăng cường sự tập trung, trí nhớ và giải tỏa căng thẳng. Nghiên cứu cho thấy học sinh thể hiện sự tập trung và sự chú tâm cao hơn 70% trong một lớp học có chứa cây cảnh. Số người tham dự cũng cao hơn ở những lớp học này. Lợi ích của cây xanh khi đặt trong văn phòng Một nghiên cứu được tiến hành tại ĐH Texas A &amp; M cho thấy rằng các nhân viên làm việc trong một phòng chứa cây cảnh tạo ra nhiều ý tưởng hơn 13% so với người lao động trong một căn phòng với các tác phẩm điêu khắc.</a:t>
            </a:r>
            <a:endParaRPr/>
          </a:p>
          <a:p>
            <a:pPr indent="-298450" lvl="0" marL="457200" rtl="0" algn="l">
              <a:spcBef>
                <a:spcPts val="0"/>
              </a:spcBef>
              <a:spcAft>
                <a:spcPts val="0"/>
              </a:spcAft>
              <a:buSzPts val="1100"/>
              <a:buAutoNum type="arabicPeriod"/>
            </a:pPr>
            <a:r>
              <a:rPr lang="vi"/>
              <a:t>Theo bộ nông nghiệp Mỹ, sự hiện diện của cây xanh trong văn phòng làm tăng độ ẩm không khí, tạo ra một độ ẩm phù hợp với sự thoải mái của con người từ 30- 60 %. Độ ẩm của không khí đối với con người và công trình không nên quá cao cũng không nên quá thấp, khi độ ẩm không khí của văn phòng quá thấp các vật liệu như gỗ trở nên hư hỏng và xuất hiện vết nứt, ngược lại, độ ẩm quá cao tạo sự ngưng tụ trên các cửa sổ và bức tường bên ngoài có thể dẫn đến thiệt hại kết cấu. NASA Clean Air Study là một dự án nghiên cứu cách để làm sạch không khí trong trạm không gian. Kết quả cho thấy, ngoài việc hấp thụ carbon dioxide và giải phóng oxy thông qua quá trình quang hợp, một số loại cây cảnh văn phòng thông thường cũng có thể loại bỏ các tác nhân độc hại như benzen, fomandehit, tricloetylen, xylen và ammoniac có trong không khí. Đó đều là những chất hóa học ảnh hưởng xấu tới sức khỏe, có thể gây ra các triệu chứng như: đau đầu, chóng mặt, ngứa mắt,… trả lại bầu không khí trong lành cho văn phòng của chúng ta. Quá trình quang hợp của cây xanh góp phần làm giảm khí độc và khí nóng thải ra từ máy móc, cung cấp thêm khí oxi cho văn phòng làm việc vào ban ngày, từ đó hỗ trợ sức khỏe con người.Tùy từng loại cây có tác dụng khác nhau, ví dụ như cây trầu bà có tác dụng hút khí thải từ máy tính, máy photocoppy; cây cúc đồng tiền có tác dụng thanh lọc không khí rất mạnh; cây xương rồng loại trừ sóng điện từ phát ra từ màn hình máy tính…</a:t>
            </a:r>
            <a:endParaRPr/>
          </a:p>
          <a:p>
            <a:pPr indent="-298450" lvl="0" marL="457200" rtl="0" algn="l">
              <a:spcBef>
                <a:spcPts val="0"/>
              </a:spcBef>
              <a:spcAft>
                <a:spcPts val="0"/>
              </a:spcAft>
              <a:buSzPts val="1100"/>
              <a:buAutoNum type="arabicPeriod"/>
            </a:pPr>
            <a:r>
              <a:t/>
            </a:r>
            <a:endParaRPr/>
          </a:p>
          <a:p>
            <a:pPr indent="-298450" lvl="0" marL="457200" rtl="0" algn="l">
              <a:spcBef>
                <a:spcPts val="0"/>
              </a:spcBef>
              <a:spcAft>
                <a:spcPts val="0"/>
              </a:spcAft>
              <a:buSzPts val="1100"/>
              <a:buAutoNum type="arabicPeriod"/>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51a99ec1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51a99ec1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676e58a3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676e58a3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5577a048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5577a04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5ee27d07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5ee27d07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5ee27d07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5ee27d07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5e93ad8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5e93ad8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5e93ad8d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5e93ad8d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5e93ad8d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5e93ad8d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65dbf8e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65dbf8e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5f98ad456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5f98ad456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5f98ad456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5f98ad456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5fe8290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5fe8290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5f98ad456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5f98ad456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5f98ad456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5f98ad456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5f98ad456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5f98ad456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5f98ad45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5f98ad45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6"/>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6"/>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17"/>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 name="Google Shape;66;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8"/>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 name="Google Shape;72;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6" name="Google Shape;7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0" name="Google Shape;80;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 name="Google Shape;81;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5" name="Google Shape;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8" name="Google Shape;88;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26"/>
          <p:cNvSpPr txBox="1"/>
          <p:nvPr>
            <p:ph type="ctrTitle"/>
          </p:nvPr>
        </p:nvSpPr>
        <p:spPr>
          <a:xfrm>
            <a:off x="457200" y="2444025"/>
            <a:ext cx="4101000" cy="14925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sz="4000"/>
            </a:lvl1pPr>
            <a:lvl2pPr lvl="1" rtl="0" algn="ctr">
              <a:spcBef>
                <a:spcPts val="0"/>
              </a:spcBef>
              <a:spcAft>
                <a:spcPts val="0"/>
              </a:spcAft>
              <a:buSzPts val="4000"/>
              <a:buFont typeface="Fira Sans"/>
              <a:buNone/>
              <a:defRPr sz="4000">
                <a:latin typeface="Fira Sans"/>
                <a:ea typeface="Fira Sans"/>
                <a:cs typeface="Fira Sans"/>
                <a:sym typeface="Fira Sans"/>
              </a:defRPr>
            </a:lvl2pPr>
            <a:lvl3pPr lvl="2" rtl="0" algn="ctr">
              <a:spcBef>
                <a:spcPts val="0"/>
              </a:spcBef>
              <a:spcAft>
                <a:spcPts val="0"/>
              </a:spcAft>
              <a:buSzPts val="4000"/>
              <a:buFont typeface="Fira Sans"/>
              <a:buNone/>
              <a:defRPr sz="4000">
                <a:latin typeface="Fira Sans"/>
                <a:ea typeface="Fira Sans"/>
                <a:cs typeface="Fira Sans"/>
                <a:sym typeface="Fira Sans"/>
              </a:defRPr>
            </a:lvl3pPr>
            <a:lvl4pPr lvl="3" rtl="0" algn="ctr">
              <a:spcBef>
                <a:spcPts val="0"/>
              </a:spcBef>
              <a:spcAft>
                <a:spcPts val="0"/>
              </a:spcAft>
              <a:buSzPts val="4000"/>
              <a:buFont typeface="Fira Sans"/>
              <a:buNone/>
              <a:defRPr sz="4000">
                <a:latin typeface="Fira Sans"/>
                <a:ea typeface="Fira Sans"/>
                <a:cs typeface="Fira Sans"/>
                <a:sym typeface="Fira Sans"/>
              </a:defRPr>
            </a:lvl4pPr>
            <a:lvl5pPr lvl="4" rtl="0" algn="ctr">
              <a:spcBef>
                <a:spcPts val="0"/>
              </a:spcBef>
              <a:spcAft>
                <a:spcPts val="0"/>
              </a:spcAft>
              <a:buSzPts val="4000"/>
              <a:buFont typeface="Fira Sans"/>
              <a:buNone/>
              <a:defRPr sz="4000">
                <a:latin typeface="Fira Sans"/>
                <a:ea typeface="Fira Sans"/>
                <a:cs typeface="Fira Sans"/>
                <a:sym typeface="Fira Sans"/>
              </a:defRPr>
            </a:lvl5pPr>
            <a:lvl6pPr lvl="5" rtl="0" algn="ctr">
              <a:spcBef>
                <a:spcPts val="0"/>
              </a:spcBef>
              <a:spcAft>
                <a:spcPts val="0"/>
              </a:spcAft>
              <a:buSzPts val="4000"/>
              <a:buFont typeface="Fira Sans"/>
              <a:buNone/>
              <a:defRPr sz="4000">
                <a:latin typeface="Fira Sans"/>
                <a:ea typeface="Fira Sans"/>
                <a:cs typeface="Fira Sans"/>
                <a:sym typeface="Fira Sans"/>
              </a:defRPr>
            </a:lvl6pPr>
            <a:lvl7pPr lvl="6" rtl="0" algn="ctr">
              <a:spcBef>
                <a:spcPts val="0"/>
              </a:spcBef>
              <a:spcAft>
                <a:spcPts val="0"/>
              </a:spcAft>
              <a:buSzPts val="4000"/>
              <a:buFont typeface="Fira Sans"/>
              <a:buNone/>
              <a:defRPr sz="4000">
                <a:latin typeface="Fira Sans"/>
                <a:ea typeface="Fira Sans"/>
                <a:cs typeface="Fira Sans"/>
                <a:sym typeface="Fira Sans"/>
              </a:defRPr>
            </a:lvl7pPr>
            <a:lvl8pPr lvl="7" rtl="0" algn="ctr">
              <a:spcBef>
                <a:spcPts val="0"/>
              </a:spcBef>
              <a:spcAft>
                <a:spcPts val="0"/>
              </a:spcAft>
              <a:buSzPts val="4000"/>
              <a:buFont typeface="Fira Sans"/>
              <a:buNone/>
              <a:defRPr sz="4000">
                <a:latin typeface="Fira Sans"/>
                <a:ea typeface="Fira Sans"/>
                <a:cs typeface="Fira Sans"/>
                <a:sym typeface="Fira Sans"/>
              </a:defRPr>
            </a:lvl8pPr>
            <a:lvl9pPr lvl="8" rtl="0" algn="ctr">
              <a:spcBef>
                <a:spcPts val="0"/>
              </a:spcBef>
              <a:spcAft>
                <a:spcPts val="0"/>
              </a:spcAft>
              <a:buSzPts val="4000"/>
              <a:buFont typeface="Fira Sans"/>
              <a:buNone/>
              <a:defRPr sz="4000">
                <a:latin typeface="Fira Sans"/>
                <a:ea typeface="Fira Sans"/>
                <a:cs typeface="Fira Sans"/>
                <a:sym typeface="Fira Sans"/>
              </a:defRPr>
            </a:lvl9pPr>
          </a:lstStyle>
          <a:p/>
        </p:txBody>
      </p:sp>
      <p:sp>
        <p:nvSpPr>
          <p:cNvPr id="98" name="Google Shape;98;p26"/>
          <p:cNvSpPr txBox="1"/>
          <p:nvPr>
            <p:ph idx="1" type="subTitle"/>
          </p:nvPr>
        </p:nvSpPr>
        <p:spPr>
          <a:xfrm>
            <a:off x="457200" y="3973500"/>
            <a:ext cx="4101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9" name="Google Shape;9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sp>
        <p:nvSpPr>
          <p:cNvPr id="101" name="Google Shape;101;p27"/>
          <p:cNvSpPr txBox="1"/>
          <p:nvPr>
            <p:ph type="title"/>
          </p:nvPr>
        </p:nvSpPr>
        <p:spPr>
          <a:xfrm>
            <a:off x="457200" y="2150850"/>
            <a:ext cx="8229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28"/>
          <p:cNvSpPr txBox="1"/>
          <p:nvPr>
            <p:ph type="title"/>
          </p:nvPr>
        </p:nvSpPr>
        <p:spPr>
          <a:xfrm>
            <a:off x="457200" y="301200"/>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5" name="Google Shape;105;p28"/>
          <p:cNvSpPr txBox="1"/>
          <p:nvPr>
            <p:ph idx="1" type="body"/>
          </p:nvPr>
        </p:nvSpPr>
        <p:spPr>
          <a:xfrm>
            <a:off x="457200" y="1397625"/>
            <a:ext cx="8229600" cy="3368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06" name="Google Shape;10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 name="Shape 107"/>
        <p:cNvGrpSpPr/>
        <p:nvPr/>
      </p:nvGrpSpPr>
      <p:grpSpPr>
        <a:xfrm>
          <a:off x="0" y="0"/>
          <a:ext cx="0" cy="0"/>
          <a:chOff x="0" y="0"/>
          <a:chExt cx="0" cy="0"/>
        </a:xfrm>
      </p:grpSpPr>
      <p:sp>
        <p:nvSpPr>
          <p:cNvPr id="108" name="Google Shape;108;p29"/>
          <p:cNvSpPr txBox="1"/>
          <p:nvPr>
            <p:ph type="title"/>
          </p:nvPr>
        </p:nvSpPr>
        <p:spPr>
          <a:xfrm>
            <a:off x="457200" y="301200"/>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9" name="Google Shape;109;p29"/>
          <p:cNvSpPr txBox="1"/>
          <p:nvPr>
            <p:ph idx="1" type="body"/>
          </p:nvPr>
        </p:nvSpPr>
        <p:spPr>
          <a:xfrm>
            <a:off x="457200" y="1152475"/>
            <a:ext cx="3854400" cy="36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111" name="Google Shape;111;p29"/>
          <p:cNvSpPr txBox="1"/>
          <p:nvPr>
            <p:ph idx="2" type="body"/>
          </p:nvPr>
        </p:nvSpPr>
        <p:spPr>
          <a:xfrm>
            <a:off x="4832400" y="1152475"/>
            <a:ext cx="3854400" cy="36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30"/>
          <p:cNvSpPr txBox="1"/>
          <p:nvPr>
            <p:ph type="title"/>
          </p:nvPr>
        </p:nvSpPr>
        <p:spPr>
          <a:xfrm>
            <a:off x="457200" y="301200"/>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dk1"/>
                </a:solidFill>
              </a:defRPr>
            </a:lvl1pPr>
            <a:lvl2pPr lvl="1" rtl="0" algn="ctr">
              <a:spcBef>
                <a:spcPts val="0"/>
              </a:spcBef>
              <a:spcAft>
                <a:spcPts val="0"/>
              </a:spcAft>
              <a:buSzPts val="2600"/>
              <a:buNone/>
              <a:defRPr/>
            </a:lvl2pPr>
            <a:lvl3pPr lvl="2" rtl="0" algn="ctr">
              <a:spcBef>
                <a:spcPts val="0"/>
              </a:spcBef>
              <a:spcAft>
                <a:spcPts val="0"/>
              </a:spcAft>
              <a:buSzPts val="2600"/>
              <a:buNone/>
              <a:defRPr/>
            </a:lvl3pPr>
            <a:lvl4pPr lvl="3" rtl="0" algn="ctr">
              <a:spcBef>
                <a:spcPts val="0"/>
              </a:spcBef>
              <a:spcAft>
                <a:spcPts val="0"/>
              </a:spcAft>
              <a:buSzPts val="2600"/>
              <a:buNone/>
              <a:defRPr/>
            </a:lvl4pPr>
            <a:lvl5pPr lvl="4" rtl="0" algn="ctr">
              <a:spcBef>
                <a:spcPts val="0"/>
              </a:spcBef>
              <a:spcAft>
                <a:spcPts val="0"/>
              </a:spcAft>
              <a:buSzPts val="2600"/>
              <a:buNone/>
              <a:defRPr/>
            </a:lvl5pPr>
            <a:lvl6pPr lvl="5" rtl="0" algn="ctr">
              <a:spcBef>
                <a:spcPts val="0"/>
              </a:spcBef>
              <a:spcAft>
                <a:spcPts val="0"/>
              </a:spcAft>
              <a:buSzPts val="2600"/>
              <a:buNone/>
              <a:defRPr/>
            </a:lvl6pPr>
            <a:lvl7pPr lvl="6" rtl="0" algn="ctr">
              <a:spcBef>
                <a:spcPts val="0"/>
              </a:spcBef>
              <a:spcAft>
                <a:spcPts val="0"/>
              </a:spcAft>
              <a:buSzPts val="2600"/>
              <a:buNone/>
              <a:defRPr/>
            </a:lvl7pPr>
            <a:lvl8pPr lvl="7" rtl="0" algn="ctr">
              <a:spcBef>
                <a:spcPts val="0"/>
              </a:spcBef>
              <a:spcAft>
                <a:spcPts val="0"/>
              </a:spcAft>
              <a:buSzPts val="2600"/>
              <a:buNone/>
              <a:defRPr/>
            </a:lvl8pPr>
            <a:lvl9pPr lvl="8" rtl="0" algn="ctr">
              <a:spcBef>
                <a:spcPts val="0"/>
              </a:spcBef>
              <a:spcAft>
                <a:spcPts val="0"/>
              </a:spcAft>
              <a:buSzPts val="2600"/>
              <a:buNone/>
              <a:defRPr/>
            </a:lvl9pPr>
          </a:lstStyle>
          <a:p/>
        </p:txBody>
      </p:sp>
      <p:sp>
        <p:nvSpPr>
          <p:cNvPr id="114" name="Google Shape;11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 name="Shape 115"/>
        <p:cNvGrpSpPr/>
        <p:nvPr/>
      </p:nvGrpSpPr>
      <p:grpSpPr>
        <a:xfrm>
          <a:off x="0" y="0"/>
          <a:ext cx="0" cy="0"/>
          <a:chOff x="0" y="0"/>
          <a:chExt cx="0" cy="0"/>
        </a:xfrm>
      </p:grpSpPr>
      <p:sp>
        <p:nvSpPr>
          <p:cNvPr id="116" name="Google Shape;116;p31"/>
          <p:cNvSpPr txBox="1"/>
          <p:nvPr>
            <p:ph type="title"/>
          </p:nvPr>
        </p:nvSpPr>
        <p:spPr>
          <a:xfrm>
            <a:off x="457200" y="3774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7" name="Google Shape;117;p31"/>
          <p:cNvSpPr txBox="1"/>
          <p:nvPr>
            <p:ph idx="1" type="body"/>
          </p:nvPr>
        </p:nvSpPr>
        <p:spPr>
          <a:xfrm>
            <a:off x="457200" y="1398750"/>
            <a:ext cx="2808000" cy="3367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8" name="Google Shape;11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9" name="Shape 119"/>
        <p:cNvGrpSpPr/>
        <p:nvPr/>
      </p:nvGrpSpPr>
      <p:grpSpPr>
        <a:xfrm>
          <a:off x="0" y="0"/>
          <a:ext cx="0" cy="0"/>
          <a:chOff x="0" y="0"/>
          <a:chExt cx="0" cy="0"/>
        </a:xfrm>
      </p:grpSpPr>
      <p:sp>
        <p:nvSpPr>
          <p:cNvPr id="120" name="Google Shape;120;p32"/>
          <p:cNvSpPr txBox="1"/>
          <p:nvPr>
            <p:ph type="title"/>
          </p:nvPr>
        </p:nvSpPr>
        <p:spPr>
          <a:xfrm>
            <a:off x="457200" y="377400"/>
            <a:ext cx="6400800" cy="43887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1" name="Google Shape;12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2" name="Shape 122"/>
        <p:cNvGrpSpPr/>
        <p:nvPr/>
      </p:nvGrpSpPr>
      <p:grpSpPr>
        <a:xfrm>
          <a:off x="0" y="0"/>
          <a:ext cx="0" cy="0"/>
          <a:chOff x="0" y="0"/>
          <a:chExt cx="0" cy="0"/>
        </a:xfrm>
      </p:grpSpPr>
      <p:sp>
        <p:nvSpPr>
          <p:cNvPr id="123" name="Google Shape;123;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3"/>
          <p:cNvSpPr txBox="1"/>
          <p:nvPr>
            <p:ph type="title"/>
          </p:nvPr>
        </p:nvSpPr>
        <p:spPr>
          <a:xfrm>
            <a:off x="457200" y="1023075"/>
            <a:ext cx="38370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5" name="Google Shape;125;p33"/>
          <p:cNvSpPr txBox="1"/>
          <p:nvPr>
            <p:ph idx="1" type="subTitle"/>
          </p:nvPr>
        </p:nvSpPr>
        <p:spPr>
          <a:xfrm>
            <a:off x="473700" y="2803075"/>
            <a:ext cx="383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6" name="Google Shape;126;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27" name="Google Shape;12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34"/>
          <p:cNvSpPr txBox="1"/>
          <p:nvPr>
            <p:ph idx="1" type="body"/>
          </p:nvPr>
        </p:nvSpPr>
        <p:spPr>
          <a:xfrm>
            <a:off x="457200" y="4161000"/>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200"/>
              <a:buNone/>
              <a:defRPr/>
            </a:lvl1pPr>
          </a:lstStyle>
          <a:p/>
        </p:txBody>
      </p:sp>
      <p:sp>
        <p:nvSpPr>
          <p:cNvPr id="130" name="Google Shape;13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1" name="Shape 131"/>
        <p:cNvGrpSpPr/>
        <p:nvPr/>
      </p:nvGrpSpPr>
      <p:grpSpPr>
        <a:xfrm>
          <a:off x="0" y="0"/>
          <a:ext cx="0" cy="0"/>
          <a:chOff x="0" y="0"/>
          <a:chExt cx="0" cy="0"/>
        </a:xfrm>
      </p:grpSpPr>
      <p:sp>
        <p:nvSpPr>
          <p:cNvPr id="132" name="Google Shape;132;p35"/>
          <p:cNvSpPr txBox="1"/>
          <p:nvPr>
            <p:ph hasCustomPrompt="1" type="title"/>
          </p:nvPr>
        </p:nvSpPr>
        <p:spPr>
          <a:xfrm>
            <a:off x="457200" y="1106125"/>
            <a:ext cx="8229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3" name="Google Shape;133;p35"/>
          <p:cNvSpPr txBox="1"/>
          <p:nvPr>
            <p:ph idx="1" type="body"/>
          </p:nvPr>
        </p:nvSpPr>
        <p:spPr>
          <a:xfrm>
            <a:off x="457200" y="3152225"/>
            <a:ext cx="8229600" cy="13008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a:lvl1pPr>
            <a:lvl2pPr indent="-304800" lvl="1" marL="914400" rtl="0" algn="ctr">
              <a:spcBef>
                <a:spcPts val="1600"/>
              </a:spcBef>
              <a:spcAft>
                <a:spcPts val="0"/>
              </a:spcAft>
              <a:buSzPts val="1200"/>
              <a:buChar char="○"/>
              <a:defRPr/>
            </a:lvl2pPr>
            <a:lvl3pPr indent="-304800" lvl="2" marL="1371600" rtl="0" algn="ctr">
              <a:spcBef>
                <a:spcPts val="1600"/>
              </a:spcBef>
              <a:spcAft>
                <a:spcPts val="0"/>
              </a:spcAft>
              <a:buSzPts val="1200"/>
              <a:buChar char="■"/>
              <a:defRPr/>
            </a:lvl3pPr>
            <a:lvl4pPr indent="-304800" lvl="3" marL="1828800" rtl="0" algn="ctr">
              <a:spcBef>
                <a:spcPts val="1600"/>
              </a:spcBef>
              <a:spcAft>
                <a:spcPts val="0"/>
              </a:spcAft>
              <a:buSzPts val="1200"/>
              <a:buChar char="●"/>
              <a:defRPr/>
            </a:lvl4pPr>
            <a:lvl5pPr indent="-304800" lvl="4" marL="2286000" rtl="0" algn="ctr">
              <a:spcBef>
                <a:spcPts val="1600"/>
              </a:spcBef>
              <a:spcAft>
                <a:spcPts val="0"/>
              </a:spcAft>
              <a:buSzPts val="1200"/>
              <a:buChar char="○"/>
              <a:defRPr/>
            </a:lvl5pPr>
            <a:lvl6pPr indent="-304800" lvl="5" marL="2743200" rtl="0" algn="ctr">
              <a:spcBef>
                <a:spcPts val="1600"/>
              </a:spcBef>
              <a:spcAft>
                <a:spcPts val="0"/>
              </a:spcAft>
              <a:buSzPts val="1200"/>
              <a:buChar char="■"/>
              <a:defRPr/>
            </a:lvl6pPr>
            <a:lvl7pPr indent="-304800" lvl="6" marL="3200400" rtl="0" algn="ctr">
              <a:spcBef>
                <a:spcPts val="1600"/>
              </a:spcBef>
              <a:spcAft>
                <a:spcPts val="0"/>
              </a:spcAft>
              <a:buSzPts val="1200"/>
              <a:buChar char="●"/>
              <a:defRPr/>
            </a:lvl7pPr>
            <a:lvl8pPr indent="-304800" lvl="7" marL="3657600" rtl="0" algn="ctr">
              <a:spcBef>
                <a:spcPts val="1600"/>
              </a:spcBef>
              <a:spcAft>
                <a:spcPts val="0"/>
              </a:spcAft>
              <a:buSzPts val="1200"/>
              <a:buChar char="○"/>
              <a:defRPr/>
            </a:lvl8pPr>
            <a:lvl9pPr indent="-304800" lvl="8" marL="4114800" rtl="0" algn="ctr">
              <a:spcBef>
                <a:spcPts val="1600"/>
              </a:spcBef>
              <a:spcAft>
                <a:spcPts val="1600"/>
              </a:spcAft>
              <a:buSzPts val="1200"/>
              <a:buChar char="■"/>
              <a:defRPr/>
            </a:lvl9pPr>
          </a:lstStyle>
          <a:p/>
        </p:txBody>
      </p:sp>
      <p:sp>
        <p:nvSpPr>
          <p:cNvPr id="134" name="Google Shape;13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
        <p:nvSpPr>
          <p:cNvPr id="136" name="Google Shape;13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434343"/>
              </a:buClr>
              <a:buSzPts val="2800"/>
              <a:buFont typeface="Fira Sans Extra Condensed"/>
              <a:buNone/>
              <a:defRPr sz="2800">
                <a:solidFill>
                  <a:srgbClr val="434343"/>
                </a:solidFill>
                <a:latin typeface="Fira Sans Extra Condensed"/>
                <a:ea typeface="Fira Sans Extra Condensed"/>
                <a:cs typeface="Fira Sans Extra Condensed"/>
                <a:sym typeface="Fira Sans Extra Condensed"/>
              </a:defRPr>
            </a:lvl1pPr>
            <a:lvl2pPr lvl="1" rtl="0">
              <a:spcBef>
                <a:spcPts val="0"/>
              </a:spcBef>
              <a:spcAft>
                <a:spcPts val="0"/>
              </a:spcAft>
              <a:buClr>
                <a:srgbClr val="434343"/>
              </a:buClr>
              <a:buSzPts val="2800"/>
              <a:buFont typeface="Fira Sans Extra Condensed"/>
              <a:buNone/>
              <a:defRPr sz="2800">
                <a:solidFill>
                  <a:srgbClr val="434343"/>
                </a:solidFill>
                <a:latin typeface="Fira Sans Extra Condensed"/>
                <a:ea typeface="Fira Sans Extra Condensed"/>
                <a:cs typeface="Fira Sans Extra Condensed"/>
                <a:sym typeface="Fira Sans Extra Condensed"/>
              </a:defRPr>
            </a:lvl2pPr>
            <a:lvl3pPr lvl="2" rtl="0">
              <a:spcBef>
                <a:spcPts val="0"/>
              </a:spcBef>
              <a:spcAft>
                <a:spcPts val="0"/>
              </a:spcAft>
              <a:buClr>
                <a:srgbClr val="434343"/>
              </a:buClr>
              <a:buSzPts val="2800"/>
              <a:buFont typeface="Fira Sans Extra Condensed"/>
              <a:buNone/>
              <a:defRPr sz="2800">
                <a:solidFill>
                  <a:srgbClr val="434343"/>
                </a:solidFill>
                <a:latin typeface="Fira Sans Extra Condensed"/>
                <a:ea typeface="Fira Sans Extra Condensed"/>
                <a:cs typeface="Fira Sans Extra Condensed"/>
                <a:sym typeface="Fira Sans Extra Condensed"/>
              </a:defRPr>
            </a:lvl3pPr>
            <a:lvl4pPr lvl="3" rtl="0">
              <a:spcBef>
                <a:spcPts val="0"/>
              </a:spcBef>
              <a:spcAft>
                <a:spcPts val="0"/>
              </a:spcAft>
              <a:buClr>
                <a:srgbClr val="434343"/>
              </a:buClr>
              <a:buSzPts val="2800"/>
              <a:buFont typeface="Fira Sans Extra Condensed"/>
              <a:buNone/>
              <a:defRPr sz="2800">
                <a:solidFill>
                  <a:srgbClr val="434343"/>
                </a:solidFill>
                <a:latin typeface="Fira Sans Extra Condensed"/>
                <a:ea typeface="Fira Sans Extra Condensed"/>
                <a:cs typeface="Fira Sans Extra Condensed"/>
                <a:sym typeface="Fira Sans Extra Condensed"/>
              </a:defRPr>
            </a:lvl4pPr>
            <a:lvl5pPr lvl="4" rtl="0">
              <a:spcBef>
                <a:spcPts val="0"/>
              </a:spcBef>
              <a:spcAft>
                <a:spcPts val="0"/>
              </a:spcAft>
              <a:buClr>
                <a:srgbClr val="434343"/>
              </a:buClr>
              <a:buSzPts val="2800"/>
              <a:buFont typeface="Fira Sans Extra Condensed"/>
              <a:buNone/>
              <a:defRPr sz="2800">
                <a:solidFill>
                  <a:srgbClr val="434343"/>
                </a:solidFill>
                <a:latin typeface="Fira Sans Extra Condensed"/>
                <a:ea typeface="Fira Sans Extra Condensed"/>
                <a:cs typeface="Fira Sans Extra Condensed"/>
                <a:sym typeface="Fira Sans Extra Condensed"/>
              </a:defRPr>
            </a:lvl5pPr>
            <a:lvl6pPr lvl="5" rtl="0">
              <a:spcBef>
                <a:spcPts val="0"/>
              </a:spcBef>
              <a:spcAft>
                <a:spcPts val="0"/>
              </a:spcAft>
              <a:buClr>
                <a:srgbClr val="434343"/>
              </a:buClr>
              <a:buSzPts val="2800"/>
              <a:buFont typeface="Fira Sans Extra Condensed"/>
              <a:buNone/>
              <a:defRPr sz="2800">
                <a:solidFill>
                  <a:srgbClr val="434343"/>
                </a:solidFill>
                <a:latin typeface="Fira Sans Extra Condensed"/>
                <a:ea typeface="Fira Sans Extra Condensed"/>
                <a:cs typeface="Fira Sans Extra Condensed"/>
                <a:sym typeface="Fira Sans Extra Condensed"/>
              </a:defRPr>
            </a:lvl6pPr>
            <a:lvl7pPr lvl="6" rtl="0">
              <a:spcBef>
                <a:spcPts val="0"/>
              </a:spcBef>
              <a:spcAft>
                <a:spcPts val="0"/>
              </a:spcAft>
              <a:buClr>
                <a:srgbClr val="434343"/>
              </a:buClr>
              <a:buSzPts val="2800"/>
              <a:buFont typeface="Fira Sans Extra Condensed"/>
              <a:buNone/>
              <a:defRPr sz="2800">
                <a:solidFill>
                  <a:srgbClr val="434343"/>
                </a:solidFill>
                <a:latin typeface="Fira Sans Extra Condensed"/>
                <a:ea typeface="Fira Sans Extra Condensed"/>
                <a:cs typeface="Fira Sans Extra Condensed"/>
                <a:sym typeface="Fira Sans Extra Condensed"/>
              </a:defRPr>
            </a:lvl7pPr>
            <a:lvl8pPr lvl="7" rtl="0">
              <a:spcBef>
                <a:spcPts val="0"/>
              </a:spcBef>
              <a:spcAft>
                <a:spcPts val="0"/>
              </a:spcAft>
              <a:buClr>
                <a:srgbClr val="434343"/>
              </a:buClr>
              <a:buSzPts val="2800"/>
              <a:buFont typeface="Fira Sans Extra Condensed"/>
              <a:buNone/>
              <a:defRPr sz="2800">
                <a:solidFill>
                  <a:srgbClr val="434343"/>
                </a:solidFill>
                <a:latin typeface="Fira Sans Extra Condensed"/>
                <a:ea typeface="Fira Sans Extra Condensed"/>
                <a:cs typeface="Fira Sans Extra Condensed"/>
                <a:sym typeface="Fira Sans Extra Condensed"/>
              </a:defRPr>
            </a:lvl8pPr>
            <a:lvl9pPr lvl="8" rtl="0">
              <a:spcBef>
                <a:spcPts val="0"/>
              </a:spcBef>
              <a:spcAft>
                <a:spcPts val="0"/>
              </a:spcAft>
              <a:buClr>
                <a:srgbClr val="434343"/>
              </a:buClr>
              <a:buSzPts val="2800"/>
              <a:buFont typeface="Fira Sans Extra Condensed"/>
              <a:buNone/>
              <a:defRPr sz="2800">
                <a:solidFill>
                  <a:srgbClr val="434343"/>
                </a:solidFill>
                <a:latin typeface="Fira Sans Extra Condensed"/>
                <a:ea typeface="Fira Sans Extra Condensed"/>
                <a:cs typeface="Fira Sans Extra Condensed"/>
                <a:sym typeface="Fira Sans Extra Condensed"/>
              </a:defRPr>
            </a:lvl9pPr>
          </a:lstStyle>
          <a:p/>
        </p:txBody>
      </p:sp>
      <p:sp>
        <p:nvSpPr>
          <p:cNvPr id="52" name="Google Shape;52;p13"/>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indent="-317500" lvl="1" marL="9144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indent="-317500" lvl="2" marL="13716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indent="-317500" lvl="3" marL="18288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indent="-317500" lvl="4" marL="22860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indent="-317500" lvl="5" marL="27432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indent="-317500" lvl="6" marL="32004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indent="-317500" lvl="7" marL="3657600" rtl="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indent="-317500" lvl="8" marL="4114800" rtl="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 name="Shape 92"/>
        <p:cNvGrpSpPr/>
        <p:nvPr/>
      </p:nvGrpSpPr>
      <p:grpSpPr>
        <a:xfrm>
          <a:off x="0" y="0"/>
          <a:ext cx="0" cy="0"/>
          <a:chOff x="0" y="0"/>
          <a:chExt cx="0" cy="0"/>
        </a:xfrm>
      </p:grpSpPr>
      <p:sp>
        <p:nvSpPr>
          <p:cNvPr id="93" name="Google Shape;93;p25"/>
          <p:cNvSpPr txBox="1"/>
          <p:nvPr>
            <p:ph type="title"/>
          </p:nvPr>
        </p:nvSpPr>
        <p:spPr>
          <a:xfrm>
            <a:off x="457200" y="301200"/>
            <a:ext cx="8229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600"/>
              <a:buFont typeface="Fira Sans Extra Condensed"/>
              <a:buNone/>
              <a:defRPr sz="2600">
                <a:latin typeface="Fira Sans Extra Condensed"/>
                <a:ea typeface="Fira Sans Extra Condensed"/>
                <a:cs typeface="Fira Sans Extra Condensed"/>
                <a:sym typeface="Fira Sans Extra Condensed"/>
              </a:defRPr>
            </a:lvl1pPr>
            <a:lvl2pPr lvl="1" rtl="0" algn="ctr">
              <a:spcBef>
                <a:spcPts val="0"/>
              </a:spcBef>
              <a:spcAft>
                <a:spcPts val="0"/>
              </a:spcAft>
              <a:buSzPts val="2600"/>
              <a:buFont typeface="Fira Sans Extra Condensed"/>
              <a:buNone/>
              <a:defRPr sz="2600">
                <a:latin typeface="Fira Sans Extra Condensed"/>
                <a:ea typeface="Fira Sans Extra Condensed"/>
                <a:cs typeface="Fira Sans Extra Condensed"/>
                <a:sym typeface="Fira Sans Extra Condensed"/>
              </a:defRPr>
            </a:lvl2pPr>
            <a:lvl3pPr lvl="2" rtl="0" algn="ctr">
              <a:spcBef>
                <a:spcPts val="0"/>
              </a:spcBef>
              <a:spcAft>
                <a:spcPts val="0"/>
              </a:spcAft>
              <a:buSzPts val="2600"/>
              <a:buFont typeface="Fira Sans Extra Condensed"/>
              <a:buNone/>
              <a:defRPr sz="2600">
                <a:latin typeface="Fira Sans Extra Condensed"/>
                <a:ea typeface="Fira Sans Extra Condensed"/>
                <a:cs typeface="Fira Sans Extra Condensed"/>
                <a:sym typeface="Fira Sans Extra Condensed"/>
              </a:defRPr>
            </a:lvl3pPr>
            <a:lvl4pPr lvl="3" rtl="0" algn="ctr">
              <a:spcBef>
                <a:spcPts val="0"/>
              </a:spcBef>
              <a:spcAft>
                <a:spcPts val="0"/>
              </a:spcAft>
              <a:buSzPts val="2600"/>
              <a:buFont typeface="Fira Sans Extra Condensed"/>
              <a:buNone/>
              <a:defRPr sz="2600">
                <a:latin typeface="Fira Sans Extra Condensed"/>
                <a:ea typeface="Fira Sans Extra Condensed"/>
                <a:cs typeface="Fira Sans Extra Condensed"/>
                <a:sym typeface="Fira Sans Extra Condensed"/>
              </a:defRPr>
            </a:lvl4pPr>
            <a:lvl5pPr lvl="4" rtl="0" algn="ctr">
              <a:spcBef>
                <a:spcPts val="0"/>
              </a:spcBef>
              <a:spcAft>
                <a:spcPts val="0"/>
              </a:spcAft>
              <a:buSzPts val="2600"/>
              <a:buFont typeface="Fira Sans Extra Condensed"/>
              <a:buNone/>
              <a:defRPr sz="2600">
                <a:latin typeface="Fira Sans Extra Condensed"/>
                <a:ea typeface="Fira Sans Extra Condensed"/>
                <a:cs typeface="Fira Sans Extra Condensed"/>
                <a:sym typeface="Fira Sans Extra Condensed"/>
              </a:defRPr>
            </a:lvl5pPr>
            <a:lvl6pPr lvl="5" rtl="0" algn="ctr">
              <a:spcBef>
                <a:spcPts val="0"/>
              </a:spcBef>
              <a:spcAft>
                <a:spcPts val="0"/>
              </a:spcAft>
              <a:buSzPts val="2600"/>
              <a:buFont typeface="Fira Sans Extra Condensed"/>
              <a:buNone/>
              <a:defRPr sz="2600">
                <a:latin typeface="Fira Sans Extra Condensed"/>
                <a:ea typeface="Fira Sans Extra Condensed"/>
                <a:cs typeface="Fira Sans Extra Condensed"/>
                <a:sym typeface="Fira Sans Extra Condensed"/>
              </a:defRPr>
            </a:lvl6pPr>
            <a:lvl7pPr lvl="6" rtl="0" algn="ctr">
              <a:spcBef>
                <a:spcPts val="0"/>
              </a:spcBef>
              <a:spcAft>
                <a:spcPts val="0"/>
              </a:spcAft>
              <a:buSzPts val="2600"/>
              <a:buFont typeface="Fira Sans Extra Condensed"/>
              <a:buNone/>
              <a:defRPr sz="2600">
                <a:latin typeface="Fira Sans Extra Condensed"/>
                <a:ea typeface="Fira Sans Extra Condensed"/>
                <a:cs typeface="Fira Sans Extra Condensed"/>
                <a:sym typeface="Fira Sans Extra Condensed"/>
              </a:defRPr>
            </a:lvl7pPr>
            <a:lvl8pPr lvl="7" rtl="0" algn="ctr">
              <a:spcBef>
                <a:spcPts val="0"/>
              </a:spcBef>
              <a:spcAft>
                <a:spcPts val="0"/>
              </a:spcAft>
              <a:buSzPts val="2600"/>
              <a:buFont typeface="Fira Sans Extra Condensed"/>
              <a:buNone/>
              <a:defRPr sz="2600">
                <a:latin typeface="Fira Sans Extra Condensed"/>
                <a:ea typeface="Fira Sans Extra Condensed"/>
                <a:cs typeface="Fira Sans Extra Condensed"/>
                <a:sym typeface="Fira Sans Extra Condensed"/>
              </a:defRPr>
            </a:lvl8pPr>
            <a:lvl9pPr lvl="8" rtl="0" algn="ctr">
              <a:spcBef>
                <a:spcPts val="0"/>
              </a:spcBef>
              <a:spcAft>
                <a:spcPts val="0"/>
              </a:spcAft>
              <a:buSzPts val="2600"/>
              <a:buFont typeface="Fira Sans Extra Condensed"/>
              <a:buNone/>
              <a:defRPr sz="2600">
                <a:latin typeface="Fira Sans Extra Condensed"/>
                <a:ea typeface="Fira Sans Extra Condensed"/>
                <a:cs typeface="Fira Sans Extra Condensed"/>
                <a:sym typeface="Fira Sans Extra Condensed"/>
              </a:defRPr>
            </a:lvl9pPr>
          </a:lstStyle>
          <a:p/>
        </p:txBody>
      </p:sp>
      <p:sp>
        <p:nvSpPr>
          <p:cNvPr id="94" name="Google Shape;94;p25"/>
          <p:cNvSpPr txBox="1"/>
          <p:nvPr>
            <p:ph idx="1" type="body"/>
          </p:nvPr>
        </p:nvSpPr>
        <p:spPr>
          <a:xfrm>
            <a:off x="457200" y="1397625"/>
            <a:ext cx="8229600" cy="3368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Font typeface="Roboto"/>
              <a:buChar char="●"/>
              <a:defRPr sz="1200">
                <a:latin typeface="Roboto"/>
                <a:ea typeface="Roboto"/>
                <a:cs typeface="Roboto"/>
                <a:sym typeface="Roboto"/>
              </a:defRPr>
            </a:lvl1pPr>
            <a:lvl2pPr indent="-304800" lvl="1" marL="914400" rtl="0">
              <a:lnSpc>
                <a:spcPct val="115000"/>
              </a:lnSpc>
              <a:spcBef>
                <a:spcPts val="1600"/>
              </a:spcBef>
              <a:spcAft>
                <a:spcPts val="0"/>
              </a:spcAft>
              <a:buSzPts val="1200"/>
              <a:buFont typeface="Roboto"/>
              <a:buChar char="○"/>
              <a:defRPr sz="1200">
                <a:latin typeface="Roboto"/>
                <a:ea typeface="Roboto"/>
                <a:cs typeface="Roboto"/>
                <a:sym typeface="Roboto"/>
              </a:defRPr>
            </a:lvl2pPr>
            <a:lvl3pPr indent="-304800" lvl="2" marL="1371600" rtl="0">
              <a:lnSpc>
                <a:spcPct val="115000"/>
              </a:lnSpc>
              <a:spcBef>
                <a:spcPts val="1600"/>
              </a:spcBef>
              <a:spcAft>
                <a:spcPts val="0"/>
              </a:spcAft>
              <a:buSzPts val="1200"/>
              <a:buFont typeface="Roboto"/>
              <a:buChar char="■"/>
              <a:defRPr sz="1200">
                <a:latin typeface="Roboto"/>
                <a:ea typeface="Roboto"/>
                <a:cs typeface="Roboto"/>
                <a:sym typeface="Roboto"/>
              </a:defRPr>
            </a:lvl3pPr>
            <a:lvl4pPr indent="-304800" lvl="3" marL="1828800" rtl="0">
              <a:lnSpc>
                <a:spcPct val="115000"/>
              </a:lnSpc>
              <a:spcBef>
                <a:spcPts val="1600"/>
              </a:spcBef>
              <a:spcAft>
                <a:spcPts val="0"/>
              </a:spcAft>
              <a:buSzPts val="1200"/>
              <a:buFont typeface="Roboto"/>
              <a:buChar char="●"/>
              <a:defRPr sz="1200">
                <a:latin typeface="Roboto"/>
                <a:ea typeface="Roboto"/>
                <a:cs typeface="Roboto"/>
                <a:sym typeface="Roboto"/>
              </a:defRPr>
            </a:lvl4pPr>
            <a:lvl5pPr indent="-304800" lvl="4" marL="2286000" rtl="0">
              <a:lnSpc>
                <a:spcPct val="115000"/>
              </a:lnSpc>
              <a:spcBef>
                <a:spcPts val="1600"/>
              </a:spcBef>
              <a:spcAft>
                <a:spcPts val="0"/>
              </a:spcAft>
              <a:buSzPts val="1200"/>
              <a:buFont typeface="Roboto"/>
              <a:buChar char="○"/>
              <a:defRPr sz="1200">
                <a:latin typeface="Roboto"/>
                <a:ea typeface="Roboto"/>
                <a:cs typeface="Roboto"/>
                <a:sym typeface="Roboto"/>
              </a:defRPr>
            </a:lvl5pPr>
            <a:lvl6pPr indent="-304800" lvl="5" marL="2743200" rtl="0">
              <a:lnSpc>
                <a:spcPct val="115000"/>
              </a:lnSpc>
              <a:spcBef>
                <a:spcPts val="1600"/>
              </a:spcBef>
              <a:spcAft>
                <a:spcPts val="0"/>
              </a:spcAft>
              <a:buSzPts val="1200"/>
              <a:buFont typeface="Roboto"/>
              <a:buChar char="■"/>
              <a:defRPr sz="1200">
                <a:latin typeface="Roboto"/>
                <a:ea typeface="Roboto"/>
                <a:cs typeface="Roboto"/>
                <a:sym typeface="Roboto"/>
              </a:defRPr>
            </a:lvl6pPr>
            <a:lvl7pPr indent="-304800" lvl="6" marL="3200400" rtl="0">
              <a:lnSpc>
                <a:spcPct val="115000"/>
              </a:lnSpc>
              <a:spcBef>
                <a:spcPts val="1600"/>
              </a:spcBef>
              <a:spcAft>
                <a:spcPts val="0"/>
              </a:spcAft>
              <a:buSzPts val="1200"/>
              <a:buFont typeface="Roboto"/>
              <a:buChar char="●"/>
              <a:defRPr sz="1200">
                <a:latin typeface="Roboto"/>
                <a:ea typeface="Roboto"/>
                <a:cs typeface="Roboto"/>
                <a:sym typeface="Roboto"/>
              </a:defRPr>
            </a:lvl7pPr>
            <a:lvl8pPr indent="-304800" lvl="7" marL="3657600" rtl="0">
              <a:lnSpc>
                <a:spcPct val="115000"/>
              </a:lnSpc>
              <a:spcBef>
                <a:spcPts val="1600"/>
              </a:spcBef>
              <a:spcAft>
                <a:spcPts val="0"/>
              </a:spcAft>
              <a:buSzPts val="1200"/>
              <a:buFont typeface="Roboto"/>
              <a:buChar char="○"/>
              <a:defRPr sz="1200">
                <a:latin typeface="Roboto"/>
                <a:ea typeface="Roboto"/>
                <a:cs typeface="Roboto"/>
                <a:sym typeface="Roboto"/>
              </a:defRPr>
            </a:lvl8pPr>
            <a:lvl9pPr indent="-304800" lvl="8" marL="4114800" rtl="0">
              <a:lnSpc>
                <a:spcPct val="115000"/>
              </a:lnSpc>
              <a:spcBef>
                <a:spcPts val="1600"/>
              </a:spcBef>
              <a:spcAft>
                <a:spcPts val="1600"/>
              </a:spcAft>
              <a:buSzPts val="1200"/>
              <a:buFont typeface="Roboto"/>
              <a:buChar char="■"/>
              <a:defRPr sz="1200">
                <a:latin typeface="Roboto"/>
                <a:ea typeface="Roboto"/>
                <a:cs typeface="Roboto"/>
                <a:sym typeface="Roboto"/>
              </a:defRPr>
            </a:lvl9pPr>
          </a:lstStyle>
          <a:p/>
        </p:txBody>
      </p:sp>
      <p:sp>
        <p:nvSpPr>
          <p:cNvPr id="95" name="Google Shape;9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gif"/><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gif"/><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9.gif"/><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21.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21.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CEEF"/>
        </a:solidFill>
      </p:bgPr>
    </p:bg>
    <p:spTree>
      <p:nvGrpSpPr>
        <p:cNvPr id="140" name="Shape 140"/>
        <p:cNvGrpSpPr/>
        <p:nvPr/>
      </p:nvGrpSpPr>
      <p:grpSpPr>
        <a:xfrm>
          <a:off x="0" y="0"/>
          <a:ext cx="0" cy="0"/>
          <a:chOff x="0" y="0"/>
          <a:chExt cx="0" cy="0"/>
        </a:xfrm>
      </p:grpSpPr>
      <p:sp>
        <p:nvSpPr>
          <p:cNvPr id="141" name="Google Shape;141;p37"/>
          <p:cNvSpPr/>
          <p:nvPr/>
        </p:nvSpPr>
        <p:spPr>
          <a:xfrm>
            <a:off x="2227950" y="3128650"/>
            <a:ext cx="4688100" cy="903000"/>
          </a:xfrm>
          <a:prstGeom prst="round2DiagRect">
            <a:avLst>
              <a:gd fmla="val 50000" name="adj1"/>
              <a:gd fmla="val 0" name="adj2"/>
            </a:avLst>
          </a:prstGeom>
          <a:solidFill>
            <a:schemeClr val="lt1"/>
          </a:solidFill>
          <a:ln>
            <a:noFill/>
          </a:ln>
          <a:effectLst>
            <a:outerShdw blurRad="28575" rotWithShape="0" algn="bl" dir="3900000" dist="762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vi" sz="5100">
                <a:solidFill>
                  <a:srgbClr val="38761D"/>
                </a:solidFill>
                <a:latin typeface="Dancing Script"/>
                <a:ea typeface="Dancing Script"/>
                <a:cs typeface="Dancing Script"/>
                <a:sym typeface="Dancing Script"/>
              </a:rPr>
              <a:t>xanh sạch đẹp</a:t>
            </a:r>
            <a:endParaRPr/>
          </a:p>
        </p:txBody>
      </p:sp>
      <p:pic>
        <p:nvPicPr>
          <p:cNvPr id="142" name="Google Shape;142;p37"/>
          <p:cNvPicPr preferRelativeResize="0"/>
          <p:nvPr/>
        </p:nvPicPr>
        <p:blipFill rotWithShape="1">
          <a:blip r:embed="rId3">
            <a:alphaModFix/>
          </a:blip>
          <a:srcRect b="0" l="0" r="22124" t="0"/>
          <a:stretch/>
        </p:blipFill>
        <p:spPr>
          <a:xfrm>
            <a:off x="5232125" y="-1102625"/>
            <a:ext cx="4039124" cy="3889950"/>
          </a:xfrm>
          <a:prstGeom prst="rect">
            <a:avLst/>
          </a:prstGeom>
          <a:noFill/>
          <a:ln>
            <a:noFill/>
          </a:ln>
        </p:spPr>
      </p:pic>
      <p:sp>
        <p:nvSpPr>
          <p:cNvPr id="143" name="Google Shape;143;p37"/>
          <p:cNvSpPr txBox="1"/>
          <p:nvPr/>
        </p:nvSpPr>
        <p:spPr>
          <a:xfrm>
            <a:off x="1591650" y="1681625"/>
            <a:ext cx="5960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t/>
            </a:r>
            <a:endParaRPr sz="7200">
              <a:solidFill>
                <a:srgbClr val="4C1130"/>
              </a:solidFill>
            </a:endParaRPr>
          </a:p>
        </p:txBody>
      </p:sp>
      <p:pic>
        <p:nvPicPr>
          <p:cNvPr id="144" name="Google Shape;144;p37"/>
          <p:cNvPicPr preferRelativeResize="0"/>
          <p:nvPr/>
        </p:nvPicPr>
        <p:blipFill>
          <a:blip r:embed="rId4">
            <a:alphaModFix/>
          </a:blip>
          <a:stretch>
            <a:fillRect/>
          </a:stretch>
        </p:blipFill>
        <p:spPr>
          <a:xfrm>
            <a:off x="-71150" y="2735700"/>
            <a:ext cx="5715000" cy="2438400"/>
          </a:xfrm>
          <a:prstGeom prst="rect">
            <a:avLst/>
          </a:prstGeom>
          <a:noFill/>
          <a:ln>
            <a:noFill/>
          </a:ln>
        </p:spPr>
      </p:pic>
      <p:pic>
        <p:nvPicPr>
          <p:cNvPr id="145" name="Google Shape;145;p37"/>
          <p:cNvPicPr preferRelativeResize="0"/>
          <p:nvPr/>
        </p:nvPicPr>
        <p:blipFill>
          <a:blip r:embed="rId5">
            <a:alphaModFix/>
          </a:blip>
          <a:stretch>
            <a:fillRect/>
          </a:stretch>
        </p:blipFill>
        <p:spPr>
          <a:xfrm>
            <a:off x="6853500" y="1775425"/>
            <a:ext cx="2137299" cy="3359776"/>
          </a:xfrm>
          <a:prstGeom prst="rect">
            <a:avLst/>
          </a:prstGeom>
          <a:noFill/>
          <a:ln>
            <a:noFill/>
          </a:ln>
        </p:spPr>
      </p:pic>
      <p:sp>
        <p:nvSpPr>
          <p:cNvPr id="146" name="Google Shape;146;p37"/>
          <p:cNvSpPr txBox="1"/>
          <p:nvPr/>
        </p:nvSpPr>
        <p:spPr>
          <a:xfrm>
            <a:off x="1916850" y="1758575"/>
            <a:ext cx="4999200" cy="1139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vi" sz="5100">
                <a:solidFill>
                  <a:srgbClr val="181844"/>
                </a:solidFill>
                <a:latin typeface="Oswald"/>
                <a:ea typeface="Oswald"/>
                <a:cs typeface="Oswald"/>
                <a:sym typeface="Oswald"/>
              </a:rPr>
              <a:t>5S - 5S MÁY TÍNH</a:t>
            </a:r>
            <a:endParaRPr b="1" sz="1700">
              <a:solidFill>
                <a:srgbClr val="181844"/>
              </a:solidFill>
              <a:latin typeface="Oswald"/>
              <a:ea typeface="Oswald"/>
              <a:cs typeface="Oswald"/>
              <a:sym typeface="Oswald"/>
            </a:endParaRPr>
          </a:p>
        </p:txBody>
      </p:sp>
      <p:pic>
        <p:nvPicPr>
          <p:cNvPr id="147" name="Google Shape;147;p37"/>
          <p:cNvPicPr preferRelativeResize="0"/>
          <p:nvPr/>
        </p:nvPicPr>
        <p:blipFill>
          <a:blip r:embed="rId6">
            <a:alphaModFix/>
          </a:blip>
          <a:stretch>
            <a:fillRect/>
          </a:stretch>
        </p:blipFill>
        <p:spPr>
          <a:xfrm>
            <a:off x="-100300" y="-194225"/>
            <a:ext cx="2300798" cy="1139099"/>
          </a:xfrm>
          <a:prstGeom prst="rect">
            <a:avLst/>
          </a:prstGeom>
          <a:noFill/>
          <a:ln>
            <a:noFill/>
          </a:ln>
          <a:effectLst>
            <a:outerShdw blurRad="57150" rotWithShape="0" algn="bl" dir="5400000" dist="19050">
              <a:srgbClr val="000000">
                <a:alpha val="50000"/>
              </a:srgbClr>
            </a:outerShdw>
          </a:effectLst>
        </p:spPr>
      </p:pic>
      <p:pic>
        <p:nvPicPr>
          <p:cNvPr id="148" name="Google Shape;148;p37"/>
          <p:cNvPicPr preferRelativeResize="0"/>
          <p:nvPr/>
        </p:nvPicPr>
        <p:blipFill>
          <a:blip r:embed="rId6">
            <a:alphaModFix/>
          </a:blip>
          <a:stretch>
            <a:fillRect/>
          </a:stretch>
        </p:blipFill>
        <p:spPr>
          <a:xfrm>
            <a:off x="1408250" y="-194225"/>
            <a:ext cx="3435951" cy="1701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271" name="Shape 271"/>
        <p:cNvGrpSpPr/>
        <p:nvPr/>
      </p:nvGrpSpPr>
      <p:grpSpPr>
        <a:xfrm>
          <a:off x="0" y="0"/>
          <a:ext cx="0" cy="0"/>
          <a:chOff x="0" y="0"/>
          <a:chExt cx="0" cy="0"/>
        </a:xfrm>
      </p:grpSpPr>
      <p:pic>
        <p:nvPicPr>
          <p:cNvPr id="272" name="Google Shape;272;p46"/>
          <p:cNvPicPr preferRelativeResize="0"/>
          <p:nvPr/>
        </p:nvPicPr>
        <p:blipFill>
          <a:blip r:embed="rId3">
            <a:alphaModFix/>
          </a:blip>
          <a:stretch>
            <a:fillRect/>
          </a:stretch>
        </p:blipFill>
        <p:spPr>
          <a:xfrm>
            <a:off x="2105050" y="-228600"/>
            <a:ext cx="4933876" cy="3700400"/>
          </a:xfrm>
          <a:prstGeom prst="rect">
            <a:avLst/>
          </a:prstGeom>
          <a:noFill/>
          <a:ln>
            <a:noFill/>
          </a:ln>
        </p:spPr>
      </p:pic>
      <p:sp>
        <p:nvSpPr>
          <p:cNvPr id="273" name="Google Shape;273;p46"/>
          <p:cNvSpPr txBox="1"/>
          <p:nvPr/>
        </p:nvSpPr>
        <p:spPr>
          <a:xfrm>
            <a:off x="1955838" y="225000"/>
            <a:ext cx="5232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3600">
                <a:solidFill>
                  <a:srgbClr val="666666"/>
                </a:solidFill>
                <a:latin typeface="Dancing Script"/>
                <a:ea typeface="Dancing Script"/>
                <a:cs typeface="Dancing Script"/>
                <a:sym typeface="Dancing Script"/>
              </a:rPr>
              <a:t>thực hành</a:t>
            </a:r>
            <a:r>
              <a:rPr b="1" lang="vi" sz="3600">
                <a:solidFill>
                  <a:srgbClr val="666666"/>
                </a:solidFill>
                <a:latin typeface="Oswald"/>
                <a:ea typeface="Oswald"/>
                <a:cs typeface="Oswald"/>
                <a:sym typeface="Oswald"/>
              </a:rPr>
              <a:t> </a:t>
            </a:r>
            <a:r>
              <a:rPr b="1" lang="vi" sz="3600">
                <a:solidFill>
                  <a:schemeClr val="dk1"/>
                </a:solidFill>
                <a:latin typeface="Oswald"/>
                <a:ea typeface="Oswald"/>
                <a:cs typeface="Oswald"/>
                <a:sym typeface="Oswald"/>
              </a:rPr>
              <a:t>5S MÁY TÍNH</a:t>
            </a:r>
            <a:endParaRPr>
              <a:solidFill>
                <a:schemeClr val="dk1"/>
              </a:solidFill>
            </a:endParaRPr>
          </a:p>
        </p:txBody>
      </p:sp>
      <p:sp>
        <p:nvSpPr>
          <p:cNvPr id="274" name="Google Shape;274;p46"/>
          <p:cNvSpPr/>
          <p:nvPr/>
        </p:nvSpPr>
        <p:spPr>
          <a:xfrm>
            <a:off x="257525" y="3479625"/>
            <a:ext cx="2035200" cy="7389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latin typeface="Roboto"/>
                <a:ea typeface="Roboto"/>
                <a:cs typeface="Roboto"/>
                <a:sym typeface="Roboto"/>
              </a:rPr>
              <a:t>Thói quen sử dụng máy tính tốt hơn</a:t>
            </a:r>
            <a:endParaRPr sz="1200">
              <a:latin typeface="Roboto"/>
              <a:ea typeface="Roboto"/>
              <a:cs typeface="Roboto"/>
              <a:sym typeface="Roboto"/>
            </a:endParaRPr>
          </a:p>
        </p:txBody>
      </p:sp>
      <p:sp>
        <p:nvSpPr>
          <p:cNvPr id="275" name="Google Shape;275;p46"/>
          <p:cNvSpPr/>
          <p:nvPr/>
        </p:nvSpPr>
        <p:spPr>
          <a:xfrm>
            <a:off x="2455450" y="3479625"/>
            <a:ext cx="2035200" cy="7389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solidFill>
                  <a:schemeClr val="dk1"/>
                </a:solidFill>
                <a:latin typeface="Roboto"/>
                <a:ea typeface="Roboto"/>
                <a:cs typeface="Roboto"/>
                <a:sym typeface="Roboto"/>
              </a:rPr>
              <a:t>Dễ tìm kiếm thứ mình muốn hơn</a:t>
            </a:r>
            <a:endParaRPr sz="1200">
              <a:solidFill>
                <a:schemeClr val="dk1"/>
              </a:solidFill>
              <a:latin typeface="Roboto"/>
              <a:ea typeface="Roboto"/>
              <a:cs typeface="Roboto"/>
              <a:sym typeface="Roboto"/>
            </a:endParaRPr>
          </a:p>
        </p:txBody>
      </p:sp>
      <p:sp>
        <p:nvSpPr>
          <p:cNvPr id="276" name="Google Shape;276;p46"/>
          <p:cNvSpPr/>
          <p:nvPr/>
        </p:nvSpPr>
        <p:spPr>
          <a:xfrm>
            <a:off x="4653375" y="3479625"/>
            <a:ext cx="2035200" cy="7389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solidFill>
                  <a:schemeClr val="dk1"/>
                </a:solidFill>
                <a:latin typeface="Roboto"/>
                <a:ea typeface="Roboto"/>
                <a:cs typeface="Roboto"/>
                <a:sym typeface="Roboto"/>
              </a:rPr>
              <a:t>Sử dụng các công cụ trên máy tính hữu ích hơn</a:t>
            </a:r>
            <a:endParaRPr sz="1200">
              <a:solidFill>
                <a:schemeClr val="dk1"/>
              </a:solidFill>
              <a:latin typeface="Roboto"/>
              <a:ea typeface="Roboto"/>
              <a:cs typeface="Roboto"/>
              <a:sym typeface="Roboto"/>
            </a:endParaRPr>
          </a:p>
        </p:txBody>
      </p:sp>
      <p:sp>
        <p:nvSpPr>
          <p:cNvPr id="277" name="Google Shape;277;p46"/>
          <p:cNvSpPr/>
          <p:nvPr/>
        </p:nvSpPr>
        <p:spPr>
          <a:xfrm>
            <a:off x="6851300" y="3479625"/>
            <a:ext cx="2035200" cy="7389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solidFill>
                  <a:schemeClr val="dk1"/>
                </a:solidFill>
                <a:latin typeface="Roboto"/>
                <a:ea typeface="Roboto"/>
                <a:cs typeface="Roboto"/>
                <a:sym typeface="Roboto"/>
              </a:rPr>
              <a:t>An toàn khi sử dụng máy tính hơn</a:t>
            </a:r>
            <a:endParaRPr sz="12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6DE"/>
        </a:solidFill>
      </p:bgPr>
    </p:bg>
    <p:spTree>
      <p:nvGrpSpPr>
        <p:cNvPr id="281" name="Shape 281"/>
        <p:cNvGrpSpPr/>
        <p:nvPr/>
      </p:nvGrpSpPr>
      <p:grpSpPr>
        <a:xfrm>
          <a:off x="0" y="0"/>
          <a:ext cx="0" cy="0"/>
          <a:chOff x="0" y="0"/>
          <a:chExt cx="0" cy="0"/>
        </a:xfrm>
      </p:grpSpPr>
      <p:pic>
        <p:nvPicPr>
          <p:cNvPr id="282" name="Google Shape;282;p47"/>
          <p:cNvPicPr preferRelativeResize="0"/>
          <p:nvPr/>
        </p:nvPicPr>
        <p:blipFill rotWithShape="1">
          <a:blip r:embed="rId3">
            <a:alphaModFix/>
          </a:blip>
          <a:srcRect b="19419" l="0" r="0" t="0"/>
          <a:stretch/>
        </p:blipFill>
        <p:spPr>
          <a:xfrm>
            <a:off x="324725" y="1709600"/>
            <a:ext cx="5610024" cy="3390450"/>
          </a:xfrm>
          <a:prstGeom prst="rect">
            <a:avLst/>
          </a:prstGeom>
          <a:noFill/>
          <a:ln>
            <a:noFill/>
          </a:ln>
        </p:spPr>
      </p:pic>
      <p:sp>
        <p:nvSpPr>
          <p:cNvPr id="283" name="Google Shape;283;p47"/>
          <p:cNvSpPr txBox="1"/>
          <p:nvPr/>
        </p:nvSpPr>
        <p:spPr>
          <a:xfrm>
            <a:off x="1658700" y="606875"/>
            <a:ext cx="5826600" cy="11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7200">
                <a:solidFill>
                  <a:srgbClr val="38761D"/>
                </a:solidFill>
                <a:latin typeface="Dancing Script"/>
                <a:ea typeface="Dancing Script"/>
                <a:cs typeface="Dancing Script"/>
                <a:sym typeface="Dancing Script"/>
              </a:rPr>
              <a:t>xanh sạch đẹp</a:t>
            </a:r>
            <a:endParaRPr b="1" sz="7200">
              <a:solidFill>
                <a:srgbClr val="38761D"/>
              </a:solidFill>
              <a:latin typeface="Dancing Script"/>
              <a:ea typeface="Dancing Script"/>
              <a:cs typeface="Dancing Script"/>
              <a:sym typeface="Dancing Script"/>
            </a:endParaRPr>
          </a:p>
        </p:txBody>
      </p:sp>
      <p:pic>
        <p:nvPicPr>
          <p:cNvPr id="284" name="Google Shape;284;p47"/>
          <p:cNvPicPr preferRelativeResize="0"/>
          <p:nvPr/>
        </p:nvPicPr>
        <p:blipFill>
          <a:blip r:embed="rId4">
            <a:alphaModFix/>
          </a:blip>
          <a:stretch>
            <a:fillRect/>
          </a:stretch>
        </p:blipFill>
        <p:spPr>
          <a:xfrm>
            <a:off x="4514150" y="2644200"/>
            <a:ext cx="4629850" cy="2499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6DE"/>
        </a:solidFill>
      </p:bgPr>
    </p:bg>
    <p:spTree>
      <p:nvGrpSpPr>
        <p:cNvPr id="288" name="Shape 288"/>
        <p:cNvGrpSpPr/>
        <p:nvPr/>
      </p:nvGrpSpPr>
      <p:grpSpPr>
        <a:xfrm>
          <a:off x="0" y="0"/>
          <a:ext cx="0" cy="0"/>
          <a:chOff x="0" y="0"/>
          <a:chExt cx="0" cy="0"/>
        </a:xfrm>
      </p:grpSpPr>
      <p:pic>
        <p:nvPicPr>
          <p:cNvPr id="289" name="Google Shape;289;p48"/>
          <p:cNvPicPr preferRelativeResize="0"/>
          <p:nvPr/>
        </p:nvPicPr>
        <p:blipFill rotWithShape="1">
          <a:blip r:embed="rId3">
            <a:alphaModFix/>
          </a:blip>
          <a:srcRect b="19419" l="0" r="0" t="0"/>
          <a:stretch/>
        </p:blipFill>
        <p:spPr>
          <a:xfrm>
            <a:off x="3525125" y="1709600"/>
            <a:ext cx="5610024" cy="3390450"/>
          </a:xfrm>
          <a:prstGeom prst="rect">
            <a:avLst/>
          </a:prstGeom>
          <a:noFill/>
          <a:ln>
            <a:noFill/>
          </a:ln>
        </p:spPr>
      </p:pic>
      <p:sp>
        <p:nvSpPr>
          <p:cNvPr id="290" name="Google Shape;290;p48"/>
          <p:cNvSpPr txBox="1"/>
          <p:nvPr/>
        </p:nvSpPr>
        <p:spPr>
          <a:xfrm>
            <a:off x="1658700" y="225875"/>
            <a:ext cx="5826600" cy="11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7200">
                <a:solidFill>
                  <a:srgbClr val="38761D"/>
                </a:solidFill>
                <a:latin typeface="Dancing Script"/>
                <a:ea typeface="Dancing Script"/>
                <a:cs typeface="Dancing Script"/>
                <a:sym typeface="Dancing Script"/>
              </a:rPr>
              <a:t>xanh sạch đẹp</a:t>
            </a:r>
            <a:endParaRPr b="1" sz="7200">
              <a:solidFill>
                <a:srgbClr val="38761D"/>
              </a:solidFill>
              <a:latin typeface="Dancing Script"/>
              <a:ea typeface="Dancing Script"/>
              <a:cs typeface="Dancing Script"/>
              <a:sym typeface="Dancing Script"/>
            </a:endParaRPr>
          </a:p>
        </p:txBody>
      </p:sp>
      <p:sp>
        <p:nvSpPr>
          <p:cNvPr id="291" name="Google Shape;291;p48"/>
          <p:cNvSpPr/>
          <p:nvPr/>
        </p:nvSpPr>
        <p:spPr>
          <a:xfrm>
            <a:off x="257525" y="1803225"/>
            <a:ext cx="2035200" cy="12783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latin typeface="Roboto"/>
                <a:ea typeface="Roboto"/>
                <a:cs typeface="Roboto"/>
                <a:sym typeface="Roboto"/>
              </a:rPr>
              <a:t>Giảm căng thẳng và tăng năng suất làm việc lên 12%. Phát huy tính sáng tạo của nhân viên</a:t>
            </a:r>
            <a:endParaRPr sz="1200">
              <a:latin typeface="Roboto"/>
              <a:ea typeface="Roboto"/>
              <a:cs typeface="Roboto"/>
              <a:sym typeface="Roboto"/>
            </a:endParaRPr>
          </a:p>
        </p:txBody>
      </p:sp>
      <p:sp>
        <p:nvSpPr>
          <p:cNvPr id="292" name="Google Shape;292;p48"/>
          <p:cNvSpPr/>
          <p:nvPr/>
        </p:nvSpPr>
        <p:spPr>
          <a:xfrm>
            <a:off x="2455450" y="1803225"/>
            <a:ext cx="2035200" cy="12783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solidFill>
                  <a:schemeClr val="dk1"/>
                </a:solidFill>
                <a:latin typeface="Roboto"/>
                <a:ea typeface="Roboto"/>
                <a:cs typeface="Roboto"/>
                <a:sym typeface="Roboto"/>
              </a:rPr>
              <a:t>Làm giảm nhiệt độ không khí trong phòng. Lọc sạch không khí</a:t>
            </a:r>
            <a:endParaRPr sz="1200">
              <a:solidFill>
                <a:schemeClr val="dk1"/>
              </a:solidFill>
              <a:latin typeface="Roboto"/>
              <a:ea typeface="Roboto"/>
              <a:cs typeface="Roboto"/>
              <a:sym typeface="Roboto"/>
            </a:endParaRPr>
          </a:p>
        </p:txBody>
      </p:sp>
      <p:sp>
        <p:nvSpPr>
          <p:cNvPr id="293" name="Google Shape;293;p48"/>
          <p:cNvSpPr/>
          <p:nvPr/>
        </p:nvSpPr>
        <p:spPr>
          <a:xfrm>
            <a:off x="4653375" y="1803225"/>
            <a:ext cx="2035200" cy="12783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solidFill>
                  <a:schemeClr val="dk1"/>
                </a:solidFill>
                <a:latin typeface="Roboto"/>
                <a:ea typeface="Roboto"/>
                <a:cs typeface="Roboto"/>
                <a:sym typeface="Roboto"/>
              </a:rPr>
              <a:t>Mang lại cảm giác dễ chịu cho người bệnh</a:t>
            </a:r>
            <a:endParaRPr sz="1200">
              <a:solidFill>
                <a:schemeClr val="dk1"/>
              </a:solidFill>
              <a:latin typeface="Roboto"/>
              <a:ea typeface="Roboto"/>
              <a:cs typeface="Roboto"/>
              <a:sym typeface="Roboto"/>
            </a:endParaRPr>
          </a:p>
        </p:txBody>
      </p:sp>
      <p:sp>
        <p:nvSpPr>
          <p:cNvPr id="294" name="Google Shape;294;p48"/>
          <p:cNvSpPr/>
          <p:nvPr/>
        </p:nvSpPr>
        <p:spPr>
          <a:xfrm>
            <a:off x="6851300" y="1803225"/>
            <a:ext cx="2035200" cy="12783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solidFill>
                  <a:schemeClr val="dk1"/>
                </a:solidFill>
                <a:latin typeface="Roboto"/>
                <a:ea typeface="Roboto"/>
                <a:cs typeface="Roboto"/>
                <a:sym typeface="Roboto"/>
              </a:rPr>
              <a:t>Thẩm mỹ</a:t>
            </a:r>
            <a:endParaRPr sz="12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98" name="Shape 298"/>
        <p:cNvGrpSpPr/>
        <p:nvPr/>
      </p:nvGrpSpPr>
      <p:grpSpPr>
        <a:xfrm>
          <a:off x="0" y="0"/>
          <a:ext cx="0" cy="0"/>
          <a:chOff x="0" y="0"/>
          <a:chExt cx="0" cy="0"/>
        </a:xfrm>
      </p:grpSpPr>
      <p:pic>
        <p:nvPicPr>
          <p:cNvPr id="299" name="Google Shape;299;p49"/>
          <p:cNvPicPr preferRelativeResize="0"/>
          <p:nvPr/>
        </p:nvPicPr>
        <p:blipFill>
          <a:blip r:embed="rId3">
            <a:alphaModFix/>
          </a:blip>
          <a:stretch>
            <a:fillRect/>
          </a:stretch>
        </p:blipFill>
        <p:spPr>
          <a:xfrm>
            <a:off x="1759162" y="924225"/>
            <a:ext cx="5625674" cy="4219275"/>
          </a:xfrm>
          <a:prstGeom prst="rect">
            <a:avLst/>
          </a:prstGeom>
          <a:noFill/>
          <a:ln>
            <a:noFill/>
          </a:ln>
        </p:spPr>
      </p:pic>
      <p:sp>
        <p:nvSpPr>
          <p:cNvPr id="300" name="Google Shape;300;p49"/>
          <p:cNvSpPr txBox="1"/>
          <p:nvPr/>
        </p:nvSpPr>
        <p:spPr>
          <a:xfrm>
            <a:off x="2100738" y="203475"/>
            <a:ext cx="4942500" cy="12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7200">
                <a:solidFill>
                  <a:srgbClr val="666666"/>
                </a:solidFill>
                <a:latin typeface="Dancing Script"/>
                <a:ea typeface="Dancing Script"/>
                <a:cs typeface="Dancing Script"/>
                <a:sym typeface="Dancing Script"/>
              </a:rPr>
              <a:t>thực hành</a:t>
            </a:r>
            <a:r>
              <a:rPr b="1" lang="vi" sz="7200">
                <a:solidFill>
                  <a:srgbClr val="666666"/>
                </a:solidFill>
                <a:latin typeface="Oswald"/>
                <a:ea typeface="Oswald"/>
                <a:cs typeface="Oswald"/>
                <a:sym typeface="Oswald"/>
              </a:rPr>
              <a:t> </a:t>
            </a:r>
            <a:r>
              <a:rPr b="1" lang="vi" sz="7200">
                <a:solidFill>
                  <a:schemeClr val="dk1"/>
                </a:solidFill>
                <a:latin typeface="Oswald"/>
                <a:ea typeface="Oswald"/>
                <a:cs typeface="Oswald"/>
                <a:sym typeface="Oswald"/>
              </a:rPr>
              <a:t>5S</a:t>
            </a:r>
            <a:endParaRPr sz="7200">
              <a:solidFill>
                <a:srgbClr val="A61C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04" name="Shape 304"/>
        <p:cNvGrpSpPr/>
        <p:nvPr/>
      </p:nvGrpSpPr>
      <p:grpSpPr>
        <a:xfrm>
          <a:off x="0" y="0"/>
          <a:ext cx="0" cy="0"/>
          <a:chOff x="0" y="0"/>
          <a:chExt cx="0" cy="0"/>
        </a:xfrm>
      </p:grpSpPr>
      <p:pic>
        <p:nvPicPr>
          <p:cNvPr id="305" name="Google Shape;305;p50"/>
          <p:cNvPicPr preferRelativeResize="0"/>
          <p:nvPr/>
        </p:nvPicPr>
        <p:blipFill>
          <a:blip r:embed="rId3">
            <a:alphaModFix/>
          </a:blip>
          <a:stretch>
            <a:fillRect/>
          </a:stretch>
        </p:blipFill>
        <p:spPr>
          <a:xfrm>
            <a:off x="6068276" y="2841625"/>
            <a:ext cx="3069150" cy="2301875"/>
          </a:xfrm>
          <a:prstGeom prst="rect">
            <a:avLst/>
          </a:prstGeom>
          <a:noFill/>
          <a:ln>
            <a:noFill/>
          </a:ln>
        </p:spPr>
      </p:pic>
      <p:sp>
        <p:nvSpPr>
          <p:cNvPr id="306" name="Google Shape;306;p50"/>
          <p:cNvSpPr/>
          <p:nvPr/>
        </p:nvSpPr>
        <p:spPr>
          <a:xfrm>
            <a:off x="257525" y="1803225"/>
            <a:ext cx="2035200" cy="12783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latin typeface="Roboto"/>
                <a:ea typeface="Roboto"/>
                <a:cs typeface="Roboto"/>
                <a:sym typeface="Roboto"/>
              </a:rPr>
              <a:t>Giảm căng thẳng và tăng năng suất làm việc lên 12%. Phát huy tính sáng tạo của nhân viên</a:t>
            </a:r>
            <a:endParaRPr sz="1200">
              <a:latin typeface="Roboto"/>
              <a:ea typeface="Roboto"/>
              <a:cs typeface="Roboto"/>
              <a:sym typeface="Roboto"/>
            </a:endParaRPr>
          </a:p>
        </p:txBody>
      </p:sp>
      <p:sp>
        <p:nvSpPr>
          <p:cNvPr id="307" name="Google Shape;307;p50"/>
          <p:cNvSpPr/>
          <p:nvPr/>
        </p:nvSpPr>
        <p:spPr>
          <a:xfrm>
            <a:off x="2455450" y="1803225"/>
            <a:ext cx="2035200" cy="12783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solidFill>
                  <a:schemeClr val="dk1"/>
                </a:solidFill>
                <a:latin typeface="Roboto"/>
                <a:ea typeface="Roboto"/>
                <a:cs typeface="Roboto"/>
                <a:sym typeface="Roboto"/>
              </a:rPr>
              <a:t>Làm giảm nhiệt độ không khí trong phòng. Lọc sạch không khí</a:t>
            </a:r>
            <a:endParaRPr sz="1200">
              <a:solidFill>
                <a:schemeClr val="dk1"/>
              </a:solidFill>
              <a:latin typeface="Roboto"/>
              <a:ea typeface="Roboto"/>
              <a:cs typeface="Roboto"/>
              <a:sym typeface="Roboto"/>
            </a:endParaRPr>
          </a:p>
        </p:txBody>
      </p:sp>
      <p:sp>
        <p:nvSpPr>
          <p:cNvPr id="308" name="Google Shape;308;p50"/>
          <p:cNvSpPr/>
          <p:nvPr/>
        </p:nvSpPr>
        <p:spPr>
          <a:xfrm>
            <a:off x="4653375" y="1803225"/>
            <a:ext cx="2035200" cy="12783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solidFill>
                  <a:schemeClr val="dk1"/>
                </a:solidFill>
                <a:latin typeface="Roboto"/>
                <a:ea typeface="Roboto"/>
                <a:cs typeface="Roboto"/>
                <a:sym typeface="Roboto"/>
              </a:rPr>
              <a:t>Mang lại cảm giác dễ chịu cho người bệnh</a:t>
            </a:r>
            <a:endParaRPr sz="1200">
              <a:solidFill>
                <a:schemeClr val="dk1"/>
              </a:solidFill>
              <a:latin typeface="Roboto"/>
              <a:ea typeface="Roboto"/>
              <a:cs typeface="Roboto"/>
              <a:sym typeface="Roboto"/>
            </a:endParaRPr>
          </a:p>
        </p:txBody>
      </p:sp>
      <p:sp>
        <p:nvSpPr>
          <p:cNvPr id="309" name="Google Shape;309;p50"/>
          <p:cNvSpPr/>
          <p:nvPr/>
        </p:nvSpPr>
        <p:spPr>
          <a:xfrm>
            <a:off x="6851300" y="1803225"/>
            <a:ext cx="2035200" cy="12783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solidFill>
                  <a:schemeClr val="dk1"/>
                </a:solidFill>
                <a:latin typeface="Roboto"/>
                <a:ea typeface="Roboto"/>
                <a:cs typeface="Roboto"/>
                <a:sym typeface="Roboto"/>
              </a:rPr>
              <a:t>Thẩm mỹ</a:t>
            </a:r>
            <a:endParaRPr sz="1200">
              <a:solidFill>
                <a:schemeClr val="dk1"/>
              </a:solidFill>
              <a:latin typeface="Roboto"/>
              <a:ea typeface="Roboto"/>
              <a:cs typeface="Roboto"/>
              <a:sym typeface="Roboto"/>
            </a:endParaRPr>
          </a:p>
        </p:txBody>
      </p:sp>
      <p:sp>
        <p:nvSpPr>
          <p:cNvPr id="310" name="Google Shape;310;p50"/>
          <p:cNvSpPr txBox="1"/>
          <p:nvPr/>
        </p:nvSpPr>
        <p:spPr>
          <a:xfrm>
            <a:off x="2100738" y="203475"/>
            <a:ext cx="4942500" cy="12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7200">
                <a:solidFill>
                  <a:srgbClr val="666666"/>
                </a:solidFill>
                <a:latin typeface="Dancing Script"/>
                <a:ea typeface="Dancing Script"/>
                <a:cs typeface="Dancing Script"/>
                <a:sym typeface="Dancing Script"/>
              </a:rPr>
              <a:t>thực hành</a:t>
            </a:r>
            <a:r>
              <a:rPr b="1" lang="vi" sz="7200">
                <a:solidFill>
                  <a:srgbClr val="666666"/>
                </a:solidFill>
                <a:latin typeface="Oswald"/>
                <a:ea typeface="Oswald"/>
                <a:cs typeface="Oswald"/>
                <a:sym typeface="Oswald"/>
              </a:rPr>
              <a:t> </a:t>
            </a:r>
            <a:r>
              <a:rPr b="1" lang="vi" sz="7200">
                <a:solidFill>
                  <a:schemeClr val="dk1"/>
                </a:solidFill>
                <a:latin typeface="Oswald"/>
                <a:ea typeface="Oswald"/>
                <a:cs typeface="Oswald"/>
                <a:sym typeface="Oswald"/>
              </a:rPr>
              <a:t>5S</a:t>
            </a:r>
            <a:endParaRPr sz="7200">
              <a:solidFill>
                <a:srgbClr val="A61C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ph type="title"/>
          </p:nvPr>
        </p:nvSpPr>
        <p:spPr>
          <a:xfrm>
            <a:off x="457200" y="3012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vi" sz="3100"/>
              <a:t>Quá trình áp dụng 5S</a:t>
            </a:r>
            <a:endParaRPr sz="3100"/>
          </a:p>
        </p:txBody>
      </p:sp>
      <p:sp>
        <p:nvSpPr>
          <p:cNvPr id="324" name="Google Shape;324;p53"/>
          <p:cNvSpPr/>
          <p:nvPr/>
        </p:nvSpPr>
        <p:spPr>
          <a:xfrm>
            <a:off x="449089" y="2622007"/>
            <a:ext cx="8245822" cy="184350"/>
          </a:xfrm>
          <a:custGeom>
            <a:rect b="b" l="l" r="r" t="t"/>
            <a:pathLst>
              <a:path extrusionOk="0" h="7374" w="282367">
                <a:moveTo>
                  <a:pt x="280878" y="1"/>
                </a:moveTo>
                <a:cubicBezTo>
                  <a:pt x="280690" y="1"/>
                  <a:pt x="280527" y="114"/>
                  <a:pt x="280554" y="361"/>
                </a:cubicBezTo>
                <a:cubicBezTo>
                  <a:pt x="280634" y="920"/>
                  <a:pt x="280687" y="1480"/>
                  <a:pt x="280767" y="2040"/>
                </a:cubicBezTo>
                <a:cubicBezTo>
                  <a:pt x="268247" y="2162"/>
                  <a:pt x="255727" y="2200"/>
                  <a:pt x="243210" y="2200"/>
                </a:cubicBezTo>
                <a:cubicBezTo>
                  <a:pt x="228554" y="2200"/>
                  <a:pt x="213902" y="2148"/>
                  <a:pt x="199258" y="2119"/>
                </a:cubicBezTo>
                <a:cubicBezTo>
                  <a:pt x="192882" y="2107"/>
                  <a:pt x="186507" y="2099"/>
                  <a:pt x="180131" y="2099"/>
                </a:cubicBezTo>
                <a:cubicBezTo>
                  <a:pt x="159193" y="2099"/>
                  <a:pt x="138252" y="2186"/>
                  <a:pt x="117295" y="2493"/>
                </a:cubicBezTo>
                <a:cubicBezTo>
                  <a:pt x="101947" y="2732"/>
                  <a:pt x="16600" y="2946"/>
                  <a:pt x="1279" y="3851"/>
                </a:cubicBezTo>
                <a:cubicBezTo>
                  <a:pt x="1199" y="3239"/>
                  <a:pt x="1119" y="2626"/>
                  <a:pt x="1013" y="2013"/>
                </a:cubicBezTo>
                <a:cubicBezTo>
                  <a:pt x="959" y="1813"/>
                  <a:pt x="786" y="1713"/>
                  <a:pt x="613" y="1713"/>
                </a:cubicBezTo>
                <a:cubicBezTo>
                  <a:pt x="440" y="1713"/>
                  <a:pt x="267" y="1813"/>
                  <a:pt x="213" y="2013"/>
                </a:cubicBezTo>
                <a:cubicBezTo>
                  <a:pt x="0" y="3638"/>
                  <a:pt x="53" y="5264"/>
                  <a:pt x="320" y="6889"/>
                </a:cubicBezTo>
                <a:cubicBezTo>
                  <a:pt x="373" y="7228"/>
                  <a:pt x="611" y="7373"/>
                  <a:pt x="871" y="7373"/>
                </a:cubicBezTo>
                <a:cubicBezTo>
                  <a:pt x="1264" y="7373"/>
                  <a:pt x="1706" y="7040"/>
                  <a:pt x="1625" y="6543"/>
                </a:cubicBezTo>
                <a:cubicBezTo>
                  <a:pt x="1546" y="5930"/>
                  <a:pt x="1466" y="5317"/>
                  <a:pt x="1386" y="4704"/>
                </a:cubicBezTo>
                <a:cubicBezTo>
                  <a:pt x="15055" y="4571"/>
                  <a:pt x="98616" y="4118"/>
                  <a:pt x="112259" y="3905"/>
                </a:cubicBezTo>
                <a:cubicBezTo>
                  <a:pt x="126008" y="3692"/>
                  <a:pt x="139784" y="3558"/>
                  <a:pt x="153533" y="3505"/>
                </a:cubicBezTo>
                <a:cubicBezTo>
                  <a:pt x="161850" y="3473"/>
                  <a:pt x="170164" y="3462"/>
                  <a:pt x="178478" y="3462"/>
                </a:cubicBezTo>
                <a:cubicBezTo>
                  <a:pt x="192534" y="3462"/>
                  <a:pt x="206588" y="3492"/>
                  <a:pt x="220647" y="3492"/>
                </a:cubicBezTo>
                <a:cubicBezTo>
                  <a:pt x="225552" y="3492"/>
                  <a:pt x="230457" y="3488"/>
                  <a:pt x="235363" y="3478"/>
                </a:cubicBezTo>
                <a:cubicBezTo>
                  <a:pt x="250551" y="3452"/>
                  <a:pt x="265739" y="3452"/>
                  <a:pt x="280927" y="3345"/>
                </a:cubicBezTo>
                <a:cubicBezTo>
                  <a:pt x="280927" y="3798"/>
                  <a:pt x="281060" y="4251"/>
                  <a:pt x="281274" y="4624"/>
                </a:cubicBezTo>
                <a:cubicBezTo>
                  <a:pt x="281381" y="4779"/>
                  <a:pt x="281541" y="4854"/>
                  <a:pt x="281697" y="4854"/>
                </a:cubicBezTo>
                <a:cubicBezTo>
                  <a:pt x="281891" y="4854"/>
                  <a:pt x="282079" y="4739"/>
                  <a:pt x="282153" y="4518"/>
                </a:cubicBezTo>
                <a:cubicBezTo>
                  <a:pt x="282366" y="4011"/>
                  <a:pt x="282233" y="3398"/>
                  <a:pt x="282100" y="2839"/>
                </a:cubicBezTo>
                <a:cubicBezTo>
                  <a:pt x="282153" y="2626"/>
                  <a:pt x="282100" y="2386"/>
                  <a:pt x="281966" y="2226"/>
                </a:cubicBezTo>
                <a:cubicBezTo>
                  <a:pt x="281806" y="1560"/>
                  <a:pt x="281593" y="894"/>
                  <a:pt x="281327" y="281"/>
                </a:cubicBezTo>
                <a:cubicBezTo>
                  <a:pt x="281249" y="100"/>
                  <a:pt x="281053" y="1"/>
                  <a:pt x="280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3"/>
          <p:cNvSpPr/>
          <p:nvPr/>
        </p:nvSpPr>
        <p:spPr>
          <a:xfrm>
            <a:off x="974954" y="3003569"/>
            <a:ext cx="1586345" cy="1690726"/>
          </a:xfrm>
          <a:custGeom>
            <a:rect b="b" l="l" r="r" t="t"/>
            <a:pathLst>
              <a:path extrusionOk="0" h="53772" w="60461">
                <a:moveTo>
                  <a:pt x="60460" y="0"/>
                </a:moveTo>
                <a:lnTo>
                  <a:pt x="21397" y="373"/>
                </a:lnTo>
                <a:lnTo>
                  <a:pt x="187" y="0"/>
                </a:lnTo>
                <a:lnTo>
                  <a:pt x="187" y="0"/>
                </a:lnTo>
                <a:lnTo>
                  <a:pt x="560" y="42234"/>
                </a:lnTo>
                <a:lnTo>
                  <a:pt x="1" y="53398"/>
                </a:lnTo>
                <a:lnTo>
                  <a:pt x="55264" y="53771"/>
                </a:lnTo>
                <a:lnTo>
                  <a:pt x="59554" y="53212"/>
                </a:lnTo>
                <a:lnTo>
                  <a:pt x="60460" y="0"/>
                </a:lnTo>
                <a:close/>
              </a:path>
            </a:pathLst>
          </a:cu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3"/>
          <p:cNvSpPr/>
          <p:nvPr/>
        </p:nvSpPr>
        <p:spPr>
          <a:xfrm>
            <a:off x="956089" y="4736491"/>
            <a:ext cx="325109" cy="29682"/>
          </a:xfrm>
          <a:custGeom>
            <a:rect b="b" l="l" r="r" t="t"/>
            <a:pathLst>
              <a:path extrusionOk="0" h="944" w="12391">
                <a:moveTo>
                  <a:pt x="2643" y="0"/>
                </a:moveTo>
                <a:cubicBezTo>
                  <a:pt x="1855" y="0"/>
                  <a:pt x="1070" y="25"/>
                  <a:pt x="293" y="96"/>
                </a:cubicBezTo>
                <a:cubicBezTo>
                  <a:pt x="80" y="96"/>
                  <a:pt x="0" y="443"/>
                  <a:pt x="240" y="469"/>
                </a:cubicBezTo>
                <a:cubicBezTo>
                  <a:pt x="2212" y="736"/>
                  <a:pt x="4237" y="709"/>
                  <a:pt x="6209" y="789"/>
                </a:cubicBezTo>
                <a:cubicBezTo>
                  <a:pt x="7467" y="823"/>
                  <a:pt x="8778" y="944"/>
                  <a:pt x="10062" y="944"/>
                </a:cubicBezTo>
                <a:cubicBezTo>
                  <a:pt x="10790" y="944"/>
                  <a:pt x="11509" y="905"/>
                  <a:pt x="12204" y="789"/>
                </a:cubicBezTo>
                <a:cubicBezTo>
                  <a:pt x="12391" y="709"/>
                  <a:pt x="12364" y="443"/>
                  <a:pt x="12177" y="363"/>
                </a:cubicBezTo>
                <a:cubicBezTo>
                  <a:pt x="11115" y="128"/>
                  <a:pt x="9970" y="86"/>
                  <a:pt x="8829" y="86"/>
                </a:cubicBezTo>
                <a:cubicBezTo>
                  <a:pt x="8192" y="86"/>
                  <a:pt x="7556" y="99"/>
                  <a:pt x="6936" y="99"/>
                </a:cubicBezTo>
                <a:cubicBezTo>
                  <a:pt x="6772" y="99"/>
                  <a:pt x="6610" y="98"/>
                  <a:pt x="6449" y="96"/>
                </a:cubicBezTo>
                <a:cubicBezTo>
                  <a:pt x="5184" y="63"/>
                  <a:pt x="3909" y="0"/>
                  <a:pt x="2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3"/>
          <p:cNvSpPr/>
          <p:nvPr/>
        </p:nvSpPr>
        <p:spPr>
          <a:xfrm>
            <a:off x="1673737" y="2637000"/>
            <a:ext cx="169914" cy="154400"/>
          </a:xfrm>
          <a:custGeom>
            <a:rect b="b" l="l" r="r" t="t"/>
            <a:pathLst>
              <a:path extrusionOk="0" h="6176" w="6476">
                <a:moveTo>
                  <a:pt x="3017" y="1"/>
                </a:moveTo>
                <a:cubicBezTo>
                  <a:pt x="2493" y="1"/>
                  <a:pt x="1974" y="158"/>
                  <a:pt x="1520" y="471"/>
                </a:cubicBezTo>
                <a:cubicBezTo>
                  <a:pt x="480" y="1270"/>
                  <a:pt x="1" y="2603"/>
                  <a:pt x="294" y="3882"/>
                </a:cubicBezTo>
                <a:cubicBezTo>
                  <a:pt x="657" y="5231"/>
                  <a:pt x="1904" y="6175"/>
                  <a:pt x="3297" y="6175"/>
                </a:cubicBezTo>
                <a:cubicBezTo>
                  <a:pt x="3335" y="6175"/>
                  <a:pt x="3373" y="6175"/>
                  <a:pt x="3411" y="6173"/>
                </a:cubicBezTo>
                <a:cubicBezTo>
                  <a:pt x="5037" y="6173"/>
                  <a:pt x="6369" y="4894"/>
                  <a:pt x="6422" y="3269"/>
                </a:cubicBezTo>
                <a:cubicBezTo>
                  <a:pt x="6476" y="1830"/>
                  <a:pt x="5516" y="524"/>
                  <a:pt x="4104" y="231"/>
                </a:cubicBezTo>
                <a:cubicBezTo>
                  <a:pt x="3753" y="78"/>
                  <a:pt x="3384" y="1"/>
                  <a:pt x="3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53"/>
          <p:cNvGrpSpPr/>
          <p:nvPr/>
        </p:nvGrpSpPr>
        <p:grpSpPr>
          <a:xfrm rot="10800000">
            <a:off x="1316146" y="1217331"/>
            <a:ext cx="885096" cy="524375"/>
            <a:chOff x="6410625" y="3981275"/>
            <a:chExt cx="843350" cy="524375"/>
          </a:xfrm>
        </p:grpSpPr>
        <p:sp>
          <p:nvSpPr>
            <p:cNvPr id="329" name="Google Shape;329;p53"/>
            <p:cNvSpPr/>
            <p:nvPr/>
          </p:nvSpPr>
          <p:spPr>
            <a:xfrm>
              <a:off x="6410625" y="3981275"/>
              <a:ext cx="843350" cy="489675"/>
            </a:xfrm>
            <a:custGeom>
              <a:rect b="b" l="l" r="r" t="t"/>
              <a:pathLst>
                <a:path extrusionOk="0" h="19587" w="33734">
                  <a:moveTo>
                    <a:pt x="14869" y="1306"/>
                  </a:moveTo>
                  <a:cubicBezTo>
                    <a:pt x="15748" y="2425"/>
                    <a:pt x="16627" y="3598"/>
                    <a:pt x="17480" y="4743"/>
                  </a:cubicBezTo>
                  <a:cubicBezTo>
                    <a:pt x="17533" y="4823"/>
                    <a:pt x="17613" y="4877"/>
                    <a:pt x="17720" y="4903"/>
                  </a:cubicBezTo>
                  <a:cubicBezTo>
                    <a:pt x="17747" y="4930"/>
                    <a:pt x="17800" y="4983"/>
                    <a:pt x="17880" y="4983"/>
                  </a:cubicBezTo>
                  <a:cubicBezTo>
                    <a:pt x="19788" y="5188"/>
                    <a:pt x="21715" y="5315"/>
                    <a:pt x="23662" y="5315"/>
                  </a:cubicBezTo>
                  <a:cubicBezTo>
                    <a:pt x="23999" y="5315"/>
                    <a:pt x="24336" y="5311"/>
                    <a:pt x="24674" y="5303"/>
                  </a:cubicBezTo>
                  <a:cubicBezTo>
                    <a:pt x="25314" y="5303"/>
                    <a:pt x="25960" y="5307"/>
                    <a:pt x="26608" y="5307"/>
                  </a:cubicBezTo>
                  <a:cubicBezTo>
                    <a:pt x="28229" y="5307"/>
                    <a:pt x="29863" y="5280"/>
                    <a:pt x="31442" y="5090"/>
                  </a:cubicBezTo>
                  <a:lnTo>
                    <a:pt x="31522" y="5090"/>
                  </a:lnTo>
                  <a:cubicBezTo>
                    <a:pt x="31522" y="6982"/>
                    <a:pt x="31922" y="8927"/>
                    <a:pt x="32109" y="10792"/>
                  </a:cubicBezTo>
                  <a:cubicBezTo>
                    <a:pt x="32215" y="11778"/>
                    <a:pt x="32322" y="12764"/>
                    <a:pt x="32402" y="13723"/>
                  </a:cubicBezTo>
                  <a:cubicBezTo>
                    <a:pt x="32455" y="14389"/>
                    <a:pt x="32828" y="15881"/>
                    <a:pt x="32615" y="16681"/>
                  </a:cubicBezTo>
                  <a:cubicBezTo>
                    <a:pt x="22170" y="18066"/>
                    <a:pt x="11485" y="16894"/>
                    <a:pt x="1093" y="18812"/>
                  </a:cubicBezTo>
                  <a:cubicBezTo>
                    <a:pt x="1466" y="16761"/>
                    <a:pt x="1306" y="14496"/>
                    <a:pt x="1253" y="12417"/>
                  </a:cubicBezTo>
                  <a:cubicBezTo>
                    <a:pt x="1253" y="11272"/>
                    <a:pt x="1199" y="10099"/>
                    <a:pt x="1146" y="8953"/>
                  </a:cubicBezTo>
                  <a:cubicBezTo>
                    <a:pt x="1093" y="8021"/>
                    <a:pt x="1093" y="7035"/>
                    <a:pt x="800" y="6156"/>
                  </a:cubicBezTo>
                  <a:lnTo>
                    <a:pt x="800" y="6156"/>
                  </a:lnTo>
                  <a:cubicBezTo>
                    <a:pt x="1540" y="6266"/>
                    <a:pt x="2289" y="6303"/>
                    <a:pt x="3038" y="6303"/>
                  </a:cubicBezTo>
                  <a:cubicBezTo>
                    <a:pt x="4096" y="6303"/>
                    <a:pt x="5153" y="6229"/>
                    <a:pt x="6182" y="6182"/>
                  </a:cubicBezTo>
                  <a:cubicBezTo>
                    <a:pt x="8021" y="6102"/>
                    <a:pt x="9993" y="6129"/>
                    <a:pt x="11778" y="5729"/>
                  </a:cubicBezTo>
                  <a:cubicBezTo>
                    <a:pt x="11991" y="5703"/>
                    <a:pt x="12098" y="5516"/>
                    <a:pt x="12071" y="5330"/>
                  </a:cubicBezTo>
                  <a:cubicBezTo>
                    <a:pt x="13110" y="4051"/>
                    <a:pt x="14043" y="2718"/>
                    <a:pt x="14869" y="1306"/>
                  </a:cubicBezTo>
                  <a:close/>
                  <a:moveTo>
                    <a:pt x="14802" y="0"/>
                  </a:moveTo>
                  <a:cubicBezTo>
                    <a:pt x="14642" y="0"/>
                    <a:pt x="14482" y="80"/>
                    <a:pt x="14389" y="240"/>
                  </a:cubicBezTo>
                  <a:cubicBezTo>
                    <a:pt x="13430" y="1759"/>
                    <a:pt x="12337" y="3278"/>
                    <a:pt x="11618" y="4957"/>
                  </a:cubicBezTo>
                  <a:cubicBezTo>
                    <a:pt x="11462" y="4952"/>
                    <a:pt x="11306" y="4950"/>
                    <a:pt x="11150" y="4950"/>
                  </a:cubicBezTo>
                  <a:cubicBezTo>
                    <a:pt x="9410" y="4950"/>
                    <a:pt x="7652" y="5203"/>
                    <a:pt x="5916" y="5276"/>
                  </a:cubicBezTo>
                  <a:cubicBezTo>
                    <a:pt x="4157" y="5383"/>
                    <a:pt x="2345" y="5303"/>
                    <a:pt x="587" y="5649"/>
                  </a:cubicBezTo>
                  <a:cubicBezTo>
                    <a:pt x="533" y="5649"/>
                    <a:pt x="480" y="5703"/>
                    <a:pt x="453" y="5756"/>
                  </a:cubicBezTo>
                  <a:cubicBezTo>
                    <a:pt x="347" y="5756"/>
                    <a:pt x="267" y="5836"/>
                    <a:pt x="240" y="5916"/>
                  </a:cubicBezTo>
                  <a:cubicBezTo>
                    <a:pt x="0" y="6902"/>
                    <a:pt x="160" y="7941"/>
                    <a:pt x="187" y="8953"/>
                  </a:cubicBezTo>
                  <a:cubicBezTo>
                    <a:pt x="240" y="10019"/>
                    <a:pt x="267" y="11085"/>
                    <a:pt x="293" y="12178"/>
                  </a:cubicBezTo>
                  <a:cubicBezTo>
                    <a:pt x="320" y="14363"/>
                    <a:pt x="54" y="16654"/>
                    <a:pt x="240" y="18839"/>
                  </a:cubicBezTo>
                  <a:cubicBezTo>
                    <a:pt x="267" y="18919"/>
                    <a:pt x="293" y="18999"/>
                    <a:pt x="347" y="19079"/>
                  </a:cubicBezTo>
                  <a:cubicBezTo>
                    <a:pt x="244" y="19259"/>
                    <a:pt x="339" y="19587"/>
                    <a:pt x="608" y="19587"/>
                  </a:cubicBezTo>
                  <a:cubicBezTo>
                    <a:pt x="619" y="19587"/>
                    <a:pt x="629" y="19586"/>
                    <a:pt x="640" y="19585"/>
                  </a:cubicBezTo>
                  <a:cubicBezTo>
                    <a:pt x="11272" y="18439"/>
                    <a:pt x="22010" y="19052"/>
                    <a:pt x="32615" y="17667"/>
                  </a:cubicBezTo>
                  <a:cubicBezTo>
                    <a:pt x="32668" y="17667"/>
                    <a:pt x="32721" y="17640"/>
                    <a:pt x="32748" y="17613"/>
                  </a:cubicBezTo>
                  <a:cubicBezTo>
                    <a:pt x="32792" y="17624"/>
                    <a:pt x="32836" y="17631"/>
                    <a:pt x="32881" y="17631"/>
                  </a:cubicBezTo>
                  <a:cubicBezTo>
                    <a:pt x="32943" y="17631"/>
                    <a:pt x="33005" y="17618"/>
                    <a:pt x="33068" y="17587"/>
                  </a:cubicBezTo>
                  <a:cubicBezTo>
                    <a:pt x="33734" y="17240"/>
                    <a:pt x="33654" y="16654"/>
                    <a:pt x="33601" y="15961"/>
                  </a:cubicBezTo>
                  <a:cubicBezTo>
                    <a:pt x="33521" y="14629"/>
                    <a:pt x="33361" y="13323"/>
                    <a:pt x="33228" y="12018"/>
                  </a:cubicBezTo>
                  <a:cubicBezTo>
                    <a:pt x="32961" y="9593"/>
                    <a:pt x="32908" y="6928"/>
                    <a:pt x="32162" y="4584"/>
                  </a:cubicBezTo>
                  <a:cubicBezTo>
                    <a:pt x="32123" y="4448"/>
                    <a:pt x="32000" y="4355"/>
                    <a:pt x="31864" y="4355"/>
                  </a:cubicBezTo>
                  <a:cubicBezTo>
                    <a:pt x="31813" y="4355"/>
                    <a:pt x="31760" y="4368"/>
                    <a:pt x="31709" y="4397"/>
                  </a:cubicBezTo>
                  <a:cubicBezTo>
                    <a:pt x="31629" y="4317"/>
                    <a:pt x="31549" y="4290"/>
                    <a:pt x="31442" y="4290"/>
                  </a:cubicBezTo>
                  <a:cubicBezTo>
                    <a:pt x="31126" y="4283"/>
                    <a:pt x="30809" y="4280"/>
                    <a:pt x="30491" y="4280"/>
                  </a:cubicBezTo>
                  <a:cubicBezTo>
                    <a:pt x="28558" y="4280"/>
                    <a:pt x="26597" y="4401"/>
                    <a:pt x="24674" y="4424"/>
                  </a:cubicBezTo>
                  <a:cubicBezTo>
                    <a:pt x="22543" y="4424"/>
                    <a:pt x="20411" y="4424"/>
                    <a:pt x="18306" y="4504"/>
                  </a:cubicBezTo>
                  <a:cubicBezTo>
                    <a:pt x="18279" y="4450"/>
                    <a:pt x="18253" y="4370"/>
                    <a:pt x="18199" y="4317"/>
                  </a:cubicBezTo>
                  <a:cubicBezTo>
                    <a:pt x="17214" y="2958"/>
                    <a:pt x="16201" y="1599"/>
                    <a:pt x="15215" y="240"/>
                  </a:cubicBezTo>
                  <a:cubicBezTo>
                    <a:pt x="15122" y="80"/>
                    <a:pt x="14962" y="0"/>
                    <a:pt x="14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3"/>
            <p:cNvSpPr/>
            <p:nvPr/>
          </p:nvSpPr>
          <p:spPr>
            <a:xfrm>
              <a:off x="6584475" y="4474150"/>
              <a:ext cx="504300" cy="31500"/>
            </a:xfrm>
            <a:custGeom>
              <a:rect b="b" l="l" r="r" t="t"/>
              <a:pathLst>
                <a:path extrusionOk="0" h="1260" w="20172">
                  <a:moveTo>
                    <a:pt x="18865" y="1"/>
                  </a:moveTo>
                  <a:cubicBezTo>
                    <a:pt x="17536" y="1"/>
                    <a:pt x="16172" y="147"/>
                    <a:pt x="14843" y="190"/>
                  </a:cubicBezTo>
                  <a:cubicBezTo>
                    <a:pt x="13271" y="243"/>
                    <a:pt x="11698" y="296"/>
                    <a:pt x="10126" y="350"/>
                  </a:cubicBezTo>
                  <a:cubicBezTo>
                    <a:pt x="6876" y="430"/>
                    <a:pt x="3625" y="483"/>
                    <a:pt x="401" y="563"/>
                  </a:cubicBezTo>
                  <a:cubicBezTo>
                    <a:pt x="1" y="563"/>
                    <a:pt x="1" y="1149"/>
                    <a:pt x="401" y="1149"/>
                  </a:cubicBezTo>
                  <a:cubicBezTo>
                    <a:pt x="1991" y="1225"/>
                    <a:pt x="3581" y="1259"/>
                    <a:pt x="5168" y="1259"/>
                  </a:cubicBezTo>
                  <a:cubicBezTo>
                    <a:pt x="6906" y="1259"/>
                    <a:pt x="8640" y="1219"/>
                    <a:pt x="10366" y="1149"/>
                  </a:cubicBezTo>
                  <a:cubicBezTo>
                    <a:pt x="13457" y="1043"/>
                    <a:pt x="16841" y="1122"/>
                    <a:pt x="19879" y="483"/>
                  </a:cubicBezTo>
                  <a:cubicBezTo>
                    <a:pt x="20172" y="430"/>
                    <a:pt x="20065" y="57"/>
                    <a:pt x="19825" y="30"/>
                  </a:cubicBezTo>
                  <a:cubicBezTo>
                    <a:pt x="19508" y="9"/>
                    <a:pt x="19188" y="1"/>
                    <a:pt x="188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53"/>
          <p:cNvSpPr/>
          <p:nvPr/>
        </p:nvSpPr>
        <p:spPr>
          <a:xfrm flipH="1">
            <a:off x="1696997" y="1947019"/>
            <a:ext cx="123395" cy="491525"/>
          </a:xfrm>
          <a:custGeom>
            <a:rect b="b" l="l" r="r" t="t"/>
            <a:pathLst>
              <a:path extrusionOk="0" h="19661" w="4703">
                <a:moveTo>
                  <a:pt x="1215" y="0"/>
                </a:moveTo>
                <a:cubicBezTo>
                  <a:pt x="1102" y="0"/>
                  <a:pt x="996" y="74"/>
                  <a:pt x="1009" y="220"/>
                </a:cubicBezTo>
                <a:cubicBezTo>
                  <a:pt x="1116" y="3258"/>
                  <a:pt x="1355" y="6242"/>
                  <a:pt x="1595" y="9253"/>
                </a:cubicBezTo>
                <a:cubicBezTo>
                  <a:pt x="1835" y="12157"/>
                  <a:pt x="1862" y="15062"/>
                  <a:pt x="1942" y="17966"/>
                </a:cubicBezTo>
                <a:cubicBezTo>
                  <a:pt x="1515" y="17273"/>
                  <a:pt x="1062" y="16581"/>
                  <a:pt x="636" y="15888"/>
                </a:cubicBezTo>
                <a:cubicBezTo>
                  <a:pt x="579" y="15790"/>
                  <a:pt x="492" y="15750"/>
                  <a:pt x="404" y="15750"/>
                </a:cubicBezTo>
                <a:cubicBezTo>
                  <a:pt x="205" y="15750"/>
                  <a:pt x="0" y="15959"/>
                  <a:pt x="130" y="16181"/>
                </a:cubicBezTo>
                <a:cubicBezTo>
                  <a:pt x="689" y="17273"/>
                  <a:pt x="1222" y="18393"/>
                  <a:pt x="1808" y="19458"/>
                </a:cubicBezTo>
                <a:cubicBezTo>
                  <a:pt x="1883" y="19593"/>
                  <a:pt x="2026" y="19661"/>
                  <a:pt x="2174" y="19661"/>
                </a:cubicBezTo>
                <a:cubicBezTo>
                  <a:pt x="2289" y="19661"/>
                  <a:pt x="2408" y="19620"/>
                  <a:pt x="2501" y="19538"/>
                </a:cubicBezTo>
                <a:cubicBezTo>
                  <a:pt x="3407" y="18659"/>
                  <a:pt x="4126" y="17567"/>
                  <a:pt x="4579" y="16394"/>
                </a:cubicBezTo>
                <a:cubicBezTo>
                  <a:pt x="4703" y="16077"/>
                  <a:pt x="4407" y="15830"/>
                  <a:pt x="4130" y="15830"/>
                </a:cubicBezTo>
                <a:cubicBezTo>
                  <a:pt x="3989" y="15830"/>
                  <a:pt x="3852" y="15894"/>
                  <a:pt x="3780" y="16048"/>
                </a:cubicBezTo>
                <a:cubicBezTo>
                  <a:pt x="3487" y="16661"/>
                  <a:pt x="3167" y="17273"/>
                  <a:pt x="2794" y="17833"/>
                </a:cubicBezTo>
                <a:cubicBezTo>
                  <a:pt x="2794" y="11918"/>
                  <a:pt x="2208" y="6082"/>
                  <a:pt x="1462" y="220"/>
                </a:cubicBezTo>
                <a:cubicBezTo>
                  <a:pt x="1449" y="74"/>
                  <a:pt x="1329" y="0"/>
                  <a:pt x="1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3"/>
          <p:cNvSpPr txBox="1"/>
          <p:nvPr/>
        </p:nvSpPr>
        <p:spPr>
          <a:xfrm>
            <a:off x="1344963" y="1317525"/>
            <a:ext cx="846317"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1600">
                <a:solidFill>
                  <a:schemeClr val="lt2"/>
                </a:solidFill>
                <a:latin typeface="Fira Sans Extra Condensed"/>
                <a:ea typeface="Fira Sans Extra Condensed"/>
                <a:cs typeface="Fira Sans Extra Condensed"/>
                <a:sym typeface="Fira Sans Extra Condensed"/>
              </a:rPr>
              <a:t>T9/2019</a:t>
            </a:r>
            <a:endParaRPr b="1" sz="1600">
              <a:solidFill>
                <a:schemeClr val="lt2"/>
              </a:solidFill>
              <a:latin typeface="Fira Sans Extra Condensed"/>
              <a:ea typeface="Fira Sans Extra Condensed"/>
              <a:cs typeface="Fira Sans Extra Condensed"/>
              <a:sym typeface="Fira Sans Extra Condensed"/>
            </a:endParaRPr>
          </a:p>
        </p:txBody>
      </p:sp>
      <p:sp>
        <p:nvSpPr>
          <p:cNvPr id="333" name="Google Shape;333;p53"/>
          <p:cNvSpPr txBox="1"/>
          <p:nvPr/>
        </p:nvSpPr>
        <p:spPr>
          <a:xfrm>
            <a:off x="1073425" y="3226327"/>
            <a:ext cx="1370400" cy="11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3000">
                <a:solidFill>
                  <a:srgbClr val="FFFFFF"/>
                </a:solidFill>
                <a:latin typeface="Fira Sans Extra Condensed"/>
                <a:ea typeface="Fira Sans Extra Condensed"/>
                <a:cs typeface="Fira Sans Extra Condensed"/>
                <a:sym typeface="Fira Sans Extra Condensed"/>
              </a:rPr>
              <a:t>Tổ chức hội thi</a:t>
            </a:r>
            <a:endParaRPr sz="3000">
              <a:solidFill>
                <a:srgbClr val="FFFFFF"/>
              </a:solidFill>
              <a:latin typeface="Fira Sans Extra Condensed"/>
              <a:ea typeface="Fira Sans Extra Condensed"/>
              <a:cs typeface="Fira Sans Extra Condensed"/>
              <a:sym typeface="Fira Sans Extra Condensed"/>
            </a:endParaRPr>
          </a:p>
        </p:txBody>
      </p:sp>
      <p:grpSp>
        <p:nvGrpSpPr>
          <p:cNvPr id="334" name="Google Shape;334;p53"/>
          <p:cNvGrpSpPr/>
          <p:nvPr/>
        </p:nvGrpSpPr>
        <p:grpSpPr>
          <a:xfrm>
            <a:off x="6583049" y="1217506"/>
            <a:ext cx="1605210" cy="3548667"/>
            <a:chOff x="6620975" y="1217488"/>
            <a:chExt cx="1529500" cy="3548667"/>
          </a:xfrm>
        </p:grpSpPr>
        <p:sp>
          <p:nvSpPr>
            <p:cNvPr id="335" name="Google Shape;335;p53"/>
            <p:cNvSpPr/>
            <p:nvPr/>
          </p:nvSpPr>
          <p:spPr>
            <a:xfrm>
              <a:off x="7304775" y="2636982"/>
              <a:ext cx="161900" cy="154400"/>
            </a:xfrm>
            <a:custGeom>
              <a:rect b="b" l="l" r="r" t="t"/>
              <a:pathLst>
                <a:path extrusionOk="0" h="6176" w="6476">
                  <a:moveTo>
                    <a:pt x="3017" y="1"/>
                  </a:moveTo>
                  <a:cubicBezTo>
                    <a:pt x="2493" y="1"/>
                    <a:pt x="1974" y="158"/>
                    <a:pt x="1519" y="471"/>
                  </a:cubicBezTo>
                  <a:cubicBezTo>
                    <a:pt x="480" y="1270"/>
                    <a:pt x="1" y="2603"/>
                    <a:pt x="320" y="3882"/>
                  </a:cubicBezTo>
                  <a:cubicBezTo>
                    <a:pt x="658" y="5231"/>
                    <a:pt x="1904" y="6175"/>
                    <a:pt x="3297" y="6175"/>
                  </a:cubicBezTo>
                  <a:cubicBezTo>
                    <a:pt x="3335" y="6175"/>
                    <a:pt x="3373" y="6175"/>
                    <a:pt x="3411" y="6173"/>
                  </a:cubicBezTo>
                  <a:cubicBezTo>
                    <a:pt x="5037" y="6173"/>
                    <a:pt x="6369" y="4894"/>
                    <a:pt x="6422" y="3269"/>
                  </a:cubicBezTo>
                  <a:cubicBezTo>
                    <a:pt x="6476" y="1830"/>
                    <a:pt x="5516" y="524"/>
                    <a:pt x="4104" y="231"/>
                  </a:cubicBezTo>
                  <a:cubicBezTo>
                    <a:pt x="3753" y="78"/>
                    <a:pt x="3384" y="1"/>
                    <a:pt x="3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3"/>
            <p:cNvSpPr/>
            <p:nvPr/>
          </p:nvSpPr>
          <p:spPr>
            <a:xfrm flipH="1">
              <a:off x="7326938" y="1947000"/>
              <a:ext cx="117575" cy="491525"/>
            </a:xfrm>
            <a:custGeom>
              <a:rect b="b" l="l" r="r" t="t"/>
              <a:pathLst>
                <a:path extrusionOk="0" h="19661" w="4703">
                  <a:moveTo>
                    <a:pt x="1215" y="0"/>
                  </a:moveTo>
                  <a:cubicBezTo>
                    <a:pt x="1102" y="0"/>
                    <a:pt x="996" y="74"/>
                    <a:pt x="1009" y="220"/>
                  </a:cubicBezTo>
                  <a:cubicBezTo>
                    <a:pt x="1116" y="3258"/>
                    <a:pt x="1355" y="6242"/>
                    <a:pt x="1595" y="9253"/>
                  </a:cubicBezTo>
                  <a:cubicBezTo>
                    <a:pt x="1835" y="12157"/>
                    <a:pt x="1862" y="15062"/>
                    <a:pt x="1942" y="17966"/>
                  </a:cubicBezTo>
                  <a:cubicBezTo>
                    <a:pt x="1515" y="17273"/>
                    <a:pt x="1062" y="16581"/>
                    <a:pt x="636" y="15888"/>
                  </a:cubicBezTo>
                  <a:cubicBezTo>
                    <a:pt x="579" y="15790"/>
                    <a:pt x="492" y="15750"/>
                    <a:pt x="404" y="15750"/>
                  </a:cubicBezTo>
                  <a:cubicBezTo>
                    <a:pt x="205" y="15750"/>
                    <a:pt x="0" y="15959"/>
                    <a:pt x="130" y="16181"/>
                  </a:cubicBezTo>
                  <a:cubicBezTo>
                    <a:pt x="689" y="17273"/>
                    <a:pt x="1222" y="18393"/>
                    <a:pt x="1808" y="19458"/>
                  </a:cubicBezTo>
                  <a:cubicBezTo>
                    <a:pt x="1883" y="19593"/>
                    <a:pt x="2026" y="19661"/>
                    <a:pt x="2174" y="19661"/>
                  </a:cubicBezTo>
                  <a:cubicBezTo>
                    <a:pt x="2289" y="19661"/>
                    <a:pt x="2408" y="19620"/>
                    <a:pt x="2501" y="19538"/>
                  </a:cubicBezTo>
                  <a:cubicBezTo>
                    <a:pt x="3407" y="18659"/>
                    <a:pt x="4126" y="17567"/>
                    <a:pt x="4579" y="16394"/>
                  </a:cubicBezTo>
                  <a:cubicBezTo>
                    <a:pt x="4703" y="16077"/>
                    <a:pt x="4407" y="15830"/>
                    <a:pt x="4130" y="15830"/>
                  </a:cubicBezTo>
                  <a:cubicBezTo>
                    <a:pt x="3989" y="15830"/>
                    <a:pt x="3852" y="15894"/>
                    <a:pt x="3780" y="16048"/>
                  </a:cubicBezTo>
                  <a:cubicBezTo>
                    <a:pt x="3487" y="16661"/>
                    <a:pt x="3167" y="17273"/>
                    <a:pt x="2794" y="17833"/>
                  </a:cubicBezTo>
                  <a:cubicBezTo>
                    <a:pt x="2794" y="11918"/>
                    <a:pt x="2208" y="6082"/>
                    <a:pt x="1462" y="220"/>
                  </a:cubicBezTo>
                  <a:cubicBezTo>
                    <a:pt x="1449" y="74"/>
                    <a:pt x="1329" y="0"/>
                    <a:pt x="1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53"/>
            <p:cNvGrpSpPr/>
            <p:nvPr/>
          </p:nvGrpSpPr>
          <p:grpSpPr>
            <a:xfrm rot="10800000">
              <a:off x="6963375" y="1217488"/>
              <a:ext cx="844700" cy="524050"/>
              <a:chOff x="2016725" y="3947125"/>
              <a:chExt cx="844700" cy="524050"/>
            </a:xfrm>
          </p:grpSpPr>
          <p:sp>
            <p:nvSpPr>
              <p:cNvPr id="338" name="Google Shape;338;p53"/>
              <p:cNvSpPr/>
              <p:nvPr/>
            </p:nvSpPr>
            <p:spPr>
              <a:xfrm>
                <a:off x="2016725" y="3947125"/>
                <a:ext cx="844700" cy="489200"/>
              </a:xfrm>
              <a:custGeom>
                <a:rect b="b" l="l" r="r" t="t"/>
                <a:pathLst>
                  <a:path extrusionOk="0" h="19568" w="33788">
                    <a:moveTo>
                      <a:pt x="14869" y="1287"/>
                    </a:moveTo>
                    <a:cubicBezTo>
                      <a:pt x="15748" y="2432"/>
                      <a:pt x="16627" y="3578"/>
                      <a:pt x="17507" y="4724"/>
                    </a:cubicBezTo>
                    <a:cubicBezTo>
                      <a:pt x="17560" y="4804"/>
                      <a:pt x="17640" y="4857"/>
                      <a:pt x="17720" y="4884"/>
                    </a:cubicBezTo>
                    <a:cubicBezTo>
                      <a:pt x="17773" y="4937"/>
                      <a:pt x="17826" y="4964"/>
                      <a:pt x="17880" y="4964"/>
                    </a:cubicBezTo>
                    <a:cubicBezTo>
                      <a:pt x="19920" y="5204"/>
                      <a:pt x="21961" y="5314"/>
                      <a:pt x="24002" y="5314"/>
                    </a:cubicBezTo>
                    <a:cubicBezTo>
                      <a:pt x="24226" y="5314"/>
                      <a:pt x="24450" y="5313"/>
                      <a:pt x="24674" y="5310"/>
                    </a:cubicBezTo>
                    <a:cubicBezTo>
                      <a:pt x="25081" y="5310"/>
                      <a:pt x="25491" y="5311"/>
                      <a:pt x="25902" y="5311"/>
                    </a:cubicBezTo>
                    <a:cubicBezTo>
                      <a:pt x="27753" y="5311"/>
                      <a:pt x="29638" y="5293"/>
                      <a:pt x="31469" y="5097"/>
                    </a:cubicBezTo>
                    <a:cubicBezTo>
                      <a:pt x="31496" y="5097"/>
                      <a:pt x="31522" y="5070"/>
                      <a:pt x="31522" y="5070"/>
                    </a:cubicBezTo>
                    <a:cubicBezTo>
                      <a:pt x="31522" y="6962"/>
                      <a:pt x="31922" y="8907"/>
                      <a:pt x="32135" y="10772"/>
                    </a:cubicBezTo>
                    <a:cubicBezTo>
                      <a:pt x="32242" y="11758"/>
                      <a:pt x="32322" y="12744"/>
                      <a:pt x="32402" y="13730"/>
                    </a:cubicBezTo>
                    <a:cubicBezTo>
                      <a:pt x="32482" y="14396"/>
                      <a:pt x="32828" y="15862"/>
                      <a:pt x="32615" y="16688"/>
                    </a:cubicBezTo>
                    <a:cubicBezTo>
                      <a:pt x="22170" y="18073"/>
                      <a:pt x="11485" y="16874"/>
                      <a:pt x="1120" y="18819"/>
                    </a:cubicBezTo>
                    <a:cubicBezTo>
                      <a:pt x="1466" y="16741"/>
                      <a:pt x="1306" y="14476"/>
                      <a:pt x="1279" y="12398"/>
                    </a:cubicBezTo>
                    <a:cubicBezTo>
                      <a:pt x="1253" y="11252"/>
                      <a:pt x="1226" y="10106"/>
                      <a:pt x="1146" y="8934"/>
                    </a:cubicBezTo>
                    <a:cubicBezTo>
                      <a:pt x="1093" y="8028"/>
                      <a:pt x="1120" y="7015"/>
                      <a:pt x="826" y="6136"/>
                    </a:cubicBezTo>
                    <a:lnTo>
                      <a:pt x="826" y="6136"/>
                    </a:lnTo>
                    <a:cubicBezTo>
                      <a:pt x="1547" y="6258"/>
                      <a:pt x="2291" y="6297"/>
                      <a:pt x="3043" y="6297"/>
                    </a:cubicBezTo>
                    <a:cubicBezTo>
                      <a:pt x="4097" y="6297"/>
                      <a:pt x="5167" y="6220"/>
                      <a:pt x="6209" y="6189"/>
                    </a:cubicBezTo>
                    <a:lnTo>
                      <a:pt x="6209" y="6163"/>
                    </a:lnTo>
                    <a:cubicBezTo>
                      <a:pt x="8047" y="6109"/>
                      <a:pt x="9993" y="6109"/>
                      <a:pt x="11805" y="5736"/>
                    </a:cubicBezTo>
                    <a:cubicBezTo>
                      <a:pt x="11991" y="5683"/>
                      <a:pt x="12124" y="5497"/>
                      <a:pt x="12071" y="5310"/>
                    </a:cubicBezTo>
                    <a:cubicBezTo>
                      <a:pt x="13163" y="4111"/>
                      <a:pt x="14016" y="2672"/>
                      <a:pt x="14869" y="1287"/>
                    </a:cubicBezTo>
                    <a:close/>
                    <a:moveTo>
                      <a:pt x="14819" y="1"/>
                    </a:moveTo>
                    <a:cubicBezTo>
                      <a:pt x="14662" y="1"/>
                      <a:pt x="14509" y="74"/>
                      <a:pt x="14416" y="221"/>
                    </a:cubicBezTo>
                    <a:cubicBezTo>
                      <a:pt x="13430" y="1740"/>
                      <a:pt x="12337" y="3285"/>
                      <a:pt x="11618" y="4937"/>
                    </a:cubicBezTo>
                    <a:cubicBezTo>
                      <a:pt x="11465" y="4933"/>
                      <a:pt x="11311" y="4931"/>
                      <a:pt x="11157" y="4931"/>
                    </a:cubicBezTo>
                    <a:cubicBezTo>
                      <a:pt x="9434" y="4931"/>
                      <a:pt x="7654" y="5186"/>
                      <a:pt x="5942" y="5283"/>
                    </a:cubicBezTo>
                    <a:cubicBezTo>
                      <a:pt x="4184" y="5390"/>
                      <a:pt x="2345" y="5310"/>
                      <a:pt x="613" y="5630"/>
                    </a:cubicBezTo>
                    <a:cubicBezTo>
                      <a:pt x="533" y="5656"/>
                      <a:pt x="507" y="5683"/>
                      <a:pt x="453" y="5736"/>
                    </a:cubicBezTo>
                    <a:cubicBezTo>
                      <a:pt x="373" y="5736"/>
                      <a:pt x="267" y="5816"/>
                      <a:pt x="267" y="5896"/>
                    </a:cubicBezTo>
                    <a:cubicBezTo>
                      <a:pt x="0" y="6882"/>
                      <a:pt x="160" y="7948"/>
                      <a:pt x="214" y="8934"/>
                    </a:cubicBezTo>
                    <a:cubicBezTo>
                      <a:pt x="240" y="10000"/>
                      <a:pt x="294" y="11066"/>
                      <a:pt x="320" y="12158"/>
                    </a:cubicBezTo>
                    <a:cubicBezTo>
                      <a:pt x="347" y="14343"/>
                      <a:pt x="54" y="16661"/>
                      <a:pt x="267" y="18846"/>
                    </a:cubicBezTo>
                    <a:cubicBezTo>
                      <a:pt x="267" y="18926"/>
                      <a:pt x="320" y="18979"/>
                      <a:pt x="347" y="19059"/>
                    </a:cubicBezTo>
                    <a:cubicBezTo>
                      <a:pt x="244" y="19264"/>
                      <a:pt x="339" y="19567"/>
                      <a:pt x="606" y="19567"/>
                    </a:cubicBezTo>
                    <a:cubicBezTo>
                      <a:pt x="617" y="19567"/>
                      <a:pt x="628" y="19567"/>
                      <a:pt x="640" y="19566"/>
                    </a:cubicBezTo>
                    <a:cubicBezTo>
                      <a:pt x="11272" y="18420"/>
                      <a:pt x="22010" y="19033"/>
                      <a:pt x="32615" y="17647"/>
                    </a:cubicBezTo>
                    <a:cubicBezTo>
                      <a:pt x="32668" y="17647"/>
                      <a:pt x="32721" y="17647"/>
                      <a:pt x="32775" y="17620"/>
                    </a:cubicBezTo>
                    <a:cubicBezTo>
                      <a:pt x="32803" y="17628"/>
                      <a:pt x="32832" y="17631"/>
                      <a:pt x="32860" y="17631"/>
                    </a:cubicBezTo>
                    <a:cubicBezTo>
                      <a:pt x="32937" y="17631"/>
                      <a:pt x="33009" y="17606"/>
                      <a:pt x="33068" y="17567"/>
                    </a:cubicBezTo>
                    <a:cubicBezTo>
                      <a:pt x="33787" y="17221"/>
                      <a:pt x="33654" y="16635"/>
                      <a:pt x="33627" y="15942"/>
                    </a:cubicBezTo>
                    <a:cubicBezTo>
                      <a:pt x="33521" y="14636"/>
                      <a:pt x="33388" y="13330"/>
                      <a:pt x="33254" y="12025"/>
                    </a:cubicBezTo>
                    <a:cubicBezTo>
                      <a:pt x="32988" y="9600"/>
                      <a:pt x="32908" y="6909"/>
                      <a:pt x="32189" y="4591"/>
                    </a:cubicBezTo>
                    <a:cubicBezTo>
                      <a:pt x="32129" y="4432"/>
                      <a:pt x="31996" y="4347"/>
                      <a:pt x="31854" y="4347"/>
                    </a:cubicBezTo>
                    <a:cubicBezTo>
                      <a:pt x="31806" y="4347"/>
                      <a:pt x="31757" y="4357"/>
                      <a:pt x="31709" y="4377"/>
                    </a:cubicBezTo>
                    <a:cubicBezTo>
                      <a:pt x="31656" y="4324"/>
                      <a:pt x="31549" y="4298"/>
                      <a:pt x="31469" y="4271"/>
                    </a:cubicBezTo>
                    <a:cubicBezTo>
                      <a:pt x="31186" y="4264"/>
                      <a:pt x="30903" y="4261"/>
                      <a:pt x="30620" y="4261"/>
                    </a:cubicBezTo>
                    <a:cubicBezTo>
                      <a:pt x="28638" y="4261"/>
                      <a:pt x="26656" y="4404"/>
                      <a:pt x="24674" y="4404"/>
                    </a:cubicBezTo>
                    <a:cubicBezTo>
                      <a:pt x="22543" y="4404"/>
                      <a:pt x="20438" y="4404"/>
                      <a:pt x="18306" y="4511"/>
                    </a:cubicBezTo>
                    <a:cubicBezTo>
                      <a:pt x="18306" y="4431"/>
                      <a:pt x="18279" y="4351"/>
                      <a:pt x="18226" y="4298"/>
                    </a:cubicBezTo>
                    <a:cubicBezTo>
                      <a:pt x="17240" y="2939"/>
                      <a:pt x="16228" y="1580"/>
                      <a:pt x="15242" y="221"/>
                    </a:cubicBezTo>
                    <a:cubicBezTo>
                      <a:pt x="15135" y="74"/>
                      <a:pt x="14975" y="1"/>
                      <a:pt x="14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3"/>
              <p:cNvSpPr/>
              <p:nvPr/>
            </p:nvSpPr>
            <p:spPr>
              <a:xfrm>
                <a:off x="2191250" y="4439850"/>
                <a:ext cx="503625" cy="31325"/>
              </a:xfrm>
              <a:custGeom>
                <a:rect b="b" l="l" r="r" t="t"/>
                <a:pathLst>
                  <a:path extrusionOk="0" h="1253" w="20145">
                    <a:moveTo>
                      <a:pt x="18674" y="0"/>
                    </a:moveTo>
                    <a:cubicBezTo>
                      <a:pt x="17397" y="0"/>
                      <a:pt x="16090" y="141"/>
                      <a:pt x="14816" y="203"/>
                    </a:cubicBezTo>
                    <a:cubicBezTo>
                      <a:pt x="13244" y="256"/>
                      <a:pt x="11671" y="310"/>
                      <a:pt x="10099" y="336"/>
                    </a:cubicBezTo>
                    <a:cubicBezTo>
                      <a:pt x="6849" y="443"/>
                      <a:pt x="3598" y="469"/>
                      <a:pt x="374" y="549"/>
                    </a:cubicBezTo>
                    <a:cubicBezTo>
                      <a:pt x="1" y="603"/>
                      <a:pt x="1" y="1109"/>
                      <a:pt x="374" y="1162"/>
                    </a:cubicBezTo>
                    <a:cubicBezTo>
                      <a:pt x="1947" y="1225"/>
                      <a:pt x="3521" y="1252"/>
                      <a:pt x="5092" y="1252"/>
                    </a:cubicBezTo>
                    <a:cubicBezTo>
                      <a:pt x="6846" y="1252"/>
                      <a:pt x="8596" y="1218"/>
                      <a:pt x="10339" y="1162"/>
                    </a:cubicBezTo>
                    <a:cubicBezTo>
                      <a:pt x="13430" y="1056"/>
                      <a:pt x="16814" y="1136"/>
                      <a:pt x="19852" y="496"/>
                    </a:cubicBezTo>
                    <a:cubicBezTo>
                      <a:pt x="20145" y="443"/>
                      <a:pt x="20065" y="43"/>
                      <a:pt x="19798" y="43"/>
                    </a:cubicBezTo>
                    <a:cubicBezTo>
                      <a:pt x="19427" y="13"/>
                      <a:pt x="19052" y="0"/>
                      <a:pt x="18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53"/>
            <p:cNvGrpSpPr/>
            <p:nvPr/>
          </p:nvGrpSpPr>
          <p:grpSpPr>
            <a:xfrm>
              <a:off x="6620975" y="3003551"/>
              <a:ext cx="1529500" cy="1762604"/>
              <a:chOff x="4524100" y="1270075"/>
              <a:chExt cx="1529500" cy="1401450"/>
            </a:xfrm>
          </p:grpSpPr>
          <p:sp>
            <p:nvSpPr>
              <p:cNvPr id="341" name="Google Shape;341;p53"/>
              <p:cNvSpPr/>
              <p:nvPr/>
            </p:nvSpPr>
            <p:spPr>
              <a:xfrm>
                <a:off x="4542075" y="1270075"/>
                <a:ext cx="1511525" cy="1344300"/>
              </a:xfrm>
              <a:custGeom>
                <a:rect b="b" l="l" r="r" t="t"/>
                <a:pathLst>
                  <a:path extrusionOk="0" h="53772" w="60461">
                    <a:moveTo>
                      <a:pt x="60460" y="0"/>
                    </a:moveTo>
                    <a:lnTo>
                      <a:pt x="21397" y="373"/>
                    </a:lnTo>
                    <a:lnTo>
                      <a:pt x="187" y="0"/>
                    </a:lnTo>
                    <a:lnTo>
                      <a:pt x="187" y="0"/>
                    </a:lnTo>
                    <a:lnTo>
                      <a:pt x="560" y="42234"/>
                    </a:lnTo>
                    <a:lnTo>
                      <a:pt x="1" y="53398"/>
                    </a:lnTo>
                    <a:lnTo>
                      <a:pt x="55264" y="53771"/>
                    </a:lnTo>
                    <a:lnTo>
                      <a:pt x="59554" y="53212"/>
                    </a:lnTo>
                    <a:lnTo>
                      <a:pt x="60460" y="0"/>
                    </a:ln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3"/>
              <p:cNvSpPr/>
              <p:nvPr/>
            </p:nvSpPr>
            <p:spPr>
              <a:xfrm>
                <a:off x="4524100" y="2647925"/>
                <a:ext cx="309775" cy="23600"/>
              </a:xfrm>
              <a:custGeom>
                <a:rect b="b" l="l" r="r" t="t"/>
                <a:pathLst>
                  <a:path extrusionOk="0" h="944" w="12391">
                    <a:moveTo>
                      <a:pt x="2643" y="0"/>
                    </a:moveTo>
                    <a:cubicBezTo>
                      <a:pt x="1855" y="0"/>
                      <a:pt x="1070" y="25"/>
                      <a:pt x="293" y="96"/>
                    </a:cubicBezTo>
                    <a:cubicBezTo>
                      <a:pt x="80" y="96"/>
                      <a:pt x="0" y="443"/>
                      <a:pt x="240" y="469"/>
                    </a:cubicBezTo>
                    <a:cubicBezTo>
                      <a:pt x="2212" y="736"/>
                      <a:pt x="4237" y="709"/>
                      <a:pt x="6209" y="789"/>
                    </a:cubicBezTo>
                    <a:cubicBezTo>
                      <a:pt x="7467" y="823"/>
                      <a:pt x="8778" y="944"/>
                      <a:pt x="10062" y="944"/>
                    </a:cubicBezTo>
                    <a:cubicBezTo>
                      <a:pt x="10790" y="944"/>
                      <a:pt x="11509" y="905"/>
                      <a:pt x="12204" y="789"/>
                    </a:cubicBezTo>
                    <a:cubicBezTo>
                      <a:pt x="12391" y="709"/>
                      <a:pt x="12364" y="443"/>
                      <a:pt x="12177" y="363"/>
                    </a:cubicBezTo>
                    <a:cubicBezTo>
                      <a:pt x="11115" y="128"/>
                      <a:pt x="9970" y="86"/>
                      <a:pt x="8829" y="86"/>
                    </a:cubicBezTo>
                    <a:cubicBezTo>
                      <a:pt x="8192" y="86"/>
                      <a:pt x="7556" y="99"/>
                      <a:pt x="6936" y="99"/>
                    </a:cubicBezTo>
                    <a:cubicBezTo>
                      <a:pt x="6772" y="99"/>
                      <a:pt x="6610" y="98"/>
                      <a:pt x="6449" y="96"/>
                    </a:cubicBezTo>
                    <a:cubicBezTo>
                      <a:pt x="5184" y="63"/>
                      <a:pt x="3909" y="0"/>
                      <a:pt x="2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53"/>
            <p:cNvSpPr txBox="1"/>
            <p:nvPr/>
          </p:nvSpPr>
          <p:spPr>
            <a:xfrm>
              <a:off x="6992403" y="1306065"/>
              <a:ext cx="8046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1600">
                  <a:solidFill>
                    <a:schemeClr val="accent3"/>
                  </a:solidFill>
                  <a:latin typeface="Fira Sans Extra Condensed"/>
                  <a:ea typeface="Fira Sans Extra Condensed"/>
                  <a:cs typeface="Fira Sans Extra Condensed"/>
                  <a:sym typeface="Fira Sans Extra Condensed"/>
                </a:rPr>
                <a:t>T7/2021</a:t>
              </a:r>
              <a:endParaRPr b="1" sz="1600">
                <a:solidFill>
                  <a:schemeClr val="accent3"/>
                </a:solidFill>
                <a:latin typeface="Fira Sans Extra Condensed"/>
                <a:ea typeface="Fira Sans Extra Condensed"/>
                <a:cs typeface="Fira Sans Extra Condensed"/>
                <a:sym typeface="Fira Sans Extra Condensed"/>
              </a:endParaRPr>
            </a:p>
          </p:txBody>
        </p:sp>
        <p:sp>
          <p:nvSpPr>
            <p:cNvPr id="344" name="Google Shape;344;p53"/>
            <p:cNvSpPr txBox="1"/>
            <p:nvPr/>
          </p:nvSpPr>
          <p:spPr>
            <a:xfrm>
              <a:off x="6732768" y="3226299"/>
              <a:ext cx="1305900" cy="11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3000">
                  <a:solidFill>
                    <a:srgbClr val="FFFFFF"/>
                  </a:solidFill>
                  <a:latin typeface="Fira Sans Extra Condensed"/>
                  <a:ea typeface="Fira Sans Extra Condensed"/>
                  <a:cs typeface="Fira Sans Extra Condensed"/>
                  <a:sym typeface="Fira Sans Extra Condensed"/>
                </a:rPr>
                <a:t>Tổ chức hội thi</a:t>
              </a:r>
              <a:endParaRPr sz="3000">
                <a:solidFill>
                  <a:srgbClr val="FFFFFF"/>
                </a:solidFill>
                <a:latin typeface="Fira Sans Extra Condensed"/>
                <a:ea typeface="Fira Sans Extra Condensed"/>
                <a:cs typeface="Fira Sans Extra Condensed"/>
                <a:sym typeface="Fira Sans Extra Condensed"/>
              </a:endParaRPr>
            </a:p>
          </p:txBody>
        </p:sp>
      </p:grpSp>
      <p:grpSp>
        <p:nvGrpSpPr>
          <p:cNvPr id="345" name="Google Shape;345;p53"/>
          <p:cNvGrpSpPr/>
          <p:nvPr/>
        </p:nvGrpSpPr>
        <p:grpSpPr>
          <a:xfrm>
            <a:off x="4707457" y="1217502"/>
            <a:ext cx="1605210" cy="3548655"/>
            <a:chOff x="4745275" y="1217500"/>
            <a:chExt cx="1529500" cy="3548655"/>
          </a:xfrm>
        </p:grpSpPr>
        <p:grpSp>
          <p:nvGrpSpPr>
            <p:cNvPr id="346" name="Google Shape;346;p53"/>
            <p:cNvGrpSpPr/>
            <p:nvPr/>
          </p:nvGrpSpPr>
          <p:grpSpPr>
            <a:xfrm rot="10800000">
              <a:off x="5087675" y="1217500"/>
              <a:ext cx="844700" cy="524050"/>
              <a:chOff x="2016725" y="3947125"/>
              <a:chExt cx="844700" cy="524050"/>
            </a:xfrm>
          </p:grpSpPr>
          <p:sp>
            <p:nvSpPr>
              <p:cNvPr id="347" name="Google Shape;347;p53"/>
              <p:cNvSpPr/>
              <p:nvPr/>
            </p:nvSpPr>
            <p:spPr>
              <a:xfrm>
                <a:off x="2016725" y="3947125"/>
                <a:ext cx="844700" cy="489200"/>
              </a:xfrm>
              <a:custGeom>
                <a:rect b="b" l="l" r="r" t="t"/>
                <a:pathLst>
                  <a:path extrusionOk="0" h="19568" w="33788">
                    <a:moveTo>
                      <a:pt x="14869" y="1287"/>
                    </a:moveTo>
                    <a:cubicBezTo>
                      <a:pt x="15748" y="2432"/>
                      <a:pt x="16627" y="3578"/>
                      <a:pt x="17507" y="4724"/>
                    </a:cubicBezTo>
                    <a:cubicBezTo>
                      <a:pt x="17560" y="4804"/>
                      <a:pt x="17640" y="4857"/>
                      <a:pt x="17720" y="4884"/>
                    </a:cubicBezTo>
                    <a:cubicBezTo>
                      <a:pt x="17773" y="4937"/>
                      <a:pt x="17826" y="4964"/>
                      <a:pt x="17880" y="4964"/>
                    </a:cubicBezTo>
                    <a:cubicBezTo>
                      <a:pt x="19920" y="5204"/>
                      <a:pt x="21961" y="5314"/>
                      <a:pt x="24002" y="5314"/>
                    </a:cubicBezTo>
                    <a:cubicBezTo>
                      <a:pt x="24226" y="5314"/>
                      <a:pt x="24450" y="5313"/>
                      <a:pt x="24674" y="5310"/>
                    </a:cubicBezTo>
                    <a:cubicBezTo>
                      <a:pt x="25081" y="5310"/>
                      <a:pt x="25491" y="5311"/>
                      <a:pt x="25902" y="5311"/>
                    </a:cubicBezTo>
                    <a:cubicBezTo>
                      <a:pt x="27753" y="5311"/>
                      <a:pt x="29638" y="5293"/>
                      <a:pt x="31469" y="5097"/>
                    </a:cubicBezTo>
                    <a:cubicBezTo>
                      <a:pt x="31496" y="5097"/>
                      <a:pt x="31522" y="5070"/>
                      <a:pt x="31522" y="5070"/>
                    </a:cubicBezTo>
                    <a:cubicBezTo>
                      <a:pt x="31522" y="6962"/>
                      <a:pt x="31922" y="8907"/>
                      <a:pt x="32135" y="10772"/>
                    </a:cubicBezTo>
                    <a:cubicBezTo>
                      <a:pt x="32242" y="11758"/>
                      <a:pt x="32322" y="12744"/>
                      <a:pt x="32402" y="13730"/>
                    </a:cubicBezTo>
                    <a:cubicBezTo>
                      <a:pt x="32482" y="14396"/>
                      <a:pt x="32828" y="15862"/>
                      <a:pt x="32615" y="16688"/>
                    </a:cubicBezTo>
                    <a:cubicBezTo>
                      <a:pt x="22170" y="18073"/>
                      <a:pt x="11485" y="16874"/>
                      <a:pt x="1120" y="18819"/>
                    </a:cubicBezTo>
                    <a:cubicBezTo>
                      <a:pt x="1466" y="16741"/>
                      <a:pt x="1306" y="14476"/>
                      <a:pt x="1279" y="12398"/>
                    </a:cubicBezTo>
                    <a:cubicBezTo>
                      <a:pt x="1253" y="11252"/>
                      <a:pt x="1226" y="10106"/>
                      <a:pt x="1146" y="8934"/>
                    </a:cubicBezTo>
                    <a:cubicBezTo>
                      <a:pt x="1093" y="8028"/>
                      <a:pt x="1120" y="7015"/>
                      <a:pt x="826" y="6136"/>
                    </a:cubicBezTo>
                    <a:lnTo>
                      <a:pt x="826" y="6136"/>
                    </a:lnTo>
                    <a:cubicBezTo>
                      <a:pt x="1547" y="6258"/>
                      <a:pt x="2291" y="6297"/>
                      <a:pt x="3043" y="6297"/>
                    </a:cubicBezTo>
                    <a:cubicBezTo>
                      <a:pt x="4097" y="6297"/>
                      <a:pt x="5167" y="6220"/>
                      <a:pt x="6209" y="6189"/>
                    </a:cubicBezTo>
                    <a:lnTo>
                      <a:pt x="6209" y="6163"/>
                    </a:lnTo>
                    <a:cubicBezTo>
                      <a:pt x="8047" y="6109"/>
                      <a:pt x="9993" y="6109"/>
                      <a:pt x="11805" y="5736"/>
                    </a:cubicBezTo>
                    <a:cubicBezTo>
                      <a:pt x="11991" y="5683"/>
                      <a:pt x="12124" y="5497"/>
                      <a:pt x="12071" y="5310"/>
                    </a:cubicBezTo>
                    <a:cubicBezTo>
                      <a:pt x="13163" y="4111"/>
                      <a:pt x="14016" y="2672"/>
                      <a:pt x="14869" y="1287"/>
                    </a:cubicBezTo>
                    <a:close/>
                    <a:moveTo>
                      <a:pt x="14819" y="1"/>
                    </a:moveTo>
                    <a:cubicBezTo>
                      <a:pt x="14662" y="1"/>
                      <a:pt x="14509" y="74"/>
                      <a:pt x="14416" y="221"/>
                    </a:cubicBezTo>
                    <a:cubicBezTo>
                      <a:pt x="13430" y="1740"/>
                      <a:pt x="12337" y="3285"/>
                      <a:pt x="11618" y="4937"/>
                    </a:cubicBezTo>
                    <a:cubicBezTo>
                      <a:pt x="11465" y="4933"/>
                      <a:pt x="11311" y="4931"/>
                      <a:pt x="11157" y="4931"/>
                    </a:cubicBezTo>
                    <a:cubicBezTo>
                      <a:pt x="9434" y="4931"/>
                      <a:pt x="7654" y="5186"/>
                      <a:pt x="5942" y="5283"/>
                    </a:cubicBezTo>
                    <a:cubicBezTo>
                      <a:pt x="4184" y="5390"/>
                      <a:pt x="2345" y="5310"/>
                      <a:pt x="613" y="5630"/>
                    </a:cubicBezTo>
                    <a:cubicBezTo>
                      <a:pt x="533" y="5656"/>
                      <a:pt x="507" y="5683"/>
                      <a:pt x="453" y="5736"/>
                    </a:cubicBezTo>
                    <a:cubicBezTo>
                      <a:pt x="373" y="5736"/>
                      <a:pt x="267" y="5816"/>
                      <a:pt x="267" y="5896"/>
                    </a:cubicBezTo>
                    <a:cubicBezTo>
                      <a:pt x="0" y="6882"/>
                      <a:pt x="160" y="7948"/>
                      <a:pt x="214" y="8934"/>
                    </a:cubicBezTo>
                    <a:cubicBezTo>
                      <a:pt x="240" y="10000"/>
                      <a:pt x="294" y="11066"/>
                      <a:pt x="320" y="12158"/>
                    </a:cubicBezTo>
                    <a:cubicBezTo>
                      <a:pt x="347" y="14343"/>
                      <a:pt x="54" y="16661"/>
                      <a:pt x="267" y="18846"/>
                    </a:cubicBezTo>
                    <a:cubicBezTo>
                      <a:pt x="267" y="18926"/>
                      <a:pt x="320" y="18979"/>
                      <a:pt x="347" y="19059"/>
                    </a:cubicBezTo>
                    <a:cubicBezTo>
                      <a:pt x="244" y="19264"/>
                      <a:pt x="339" y="19567"/>
                      <a:pt x="606" y="19567"/>
                    </a:cubicBezTo>
                    <a:cubicBezTo>
                      <a:pt x="617" y="19567"/>
                      <a:pt x="628" y="19567"/>
                      <a:pt x="640" y="19566"/>
                    </a:cubicBezTo>
                    <a:cubicBezTo>
                      <a:pt x="11272" y="18420"/>
                      <a:pt x="22010" y="19033"/>
                      <a:pt x="32615" y="17647"/>
                    </a:cubicBezTo>
                    <a:cubicBezTo>
                      <a:pt x="32668" y="17647"/>
                      <a:pt x="32721" y="17647"/>
                      <a:pt x="32775" y="17620"/>
                    </a:cubicBezTo>
                    <a:cubicBezTo>
                      <a:pt x="32803" y="17628"/>
                      <a:pt x="32832" y="17631"/>
                      <a:pt x="32860" y="17631"/>
                    </a:cubicBezTo>
                    <a:cubicBezTo>
                      <a:pt x="32937" y="17631"/>
                      <a:pt x="33009" y="17606"/>
                      <a:pt x="33068" y="17567"/>
                    </a:cubicBezTo>
                    <a:cubicBezTo>
                      <a:pt x="33787" y="17221"/>
                      <a:pt x="33654" y="16635"/>
                      <a:pt x="33627" y="15942"/>
                    </a:cubicBezTo>
                    <a:cubicBezTo>
                      <a:pt x="33521" y="14636"/>
                      <a:pt x="33388" y="13330"/>
                      <a:pt x="33254" y="12025"/>
                    </a:cubicBezTo>
                    <a:cubicBezTo>
                      <a:pt x="32988" y="9600"/>
                      <a:pt x="32908" y="6909"/>
                      <a:pt x="32189" y="4591"/>
                    </a:cubicBezTo>
                    <a:cubicBezTo>
                      <a:pt x="32129" y="4432"/>
                      <a:pt x="31996" y="4347"/>
                      <a:pt x="31854" y="4347"/>
                    </a:cubicBezTo>
                    <a:cubicBezTo>
                      <a:pt x="31806" y="4347"/>
                      <a:pt x="31757" y="4357"/>
                      <a:pt x="31709" y="4377"/>
                    </a:cubicBezTo>
                    <a:cubicBezTo>
                      <a:pt x="31656" y="4324"/>
                      <a:pt x="31549" y="4298"/>
                      <a:pt x="31469" y="4271"/>
                    </a:cubicBezTo>
                    <a:cubicBezTo>
                      <a:pt x="31186" y="4264"/>
                      <a:pt x="30903" y="4261"/>
                      <a:pt x="30620" y="4261"/>
                    </a:cubicBezTo>
                    <a:cubicBezTo>
                      <a:pt x="28638" y="4261"/>
                      <a:pt x="26656" y="4404"/>
                      <a:pt x="24674" y="4404"/>
                    </a:cubicBezTo>
                    <a:cubicBezTo>
                      <a:pt x="22543" y="4404"/>
                      <a:pt x="20438" y="4404"/>
                      <a:pt x="18306" y="4511"/>
                    </a:cubicBezTo>
                    <a:cubicBezTo>
                      <a:pt x="18306" y="4431"/>
                      <a:pt x="18279" y="4351"/>
                      <a:pt x="18226" y="4298"/>
                    </a:cubicBezTo>
                    <a:cubicBezTo>
                      <a:pt x="17240" y="2939"/>
                      <a:pt x="16228" y="1580"/>
                      <a:pt x="15242" y="221"/>
                    </a:cubicBezTo>
                    <a:cubicBezTo>
                      <a:pt x="15135" y="74"/>
                      <a:pt x="14975" y="1"/>
                      <a:pt x="14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3"/>
              <p:cNvSpPr/>
              <p:nvPr/>
            </p:nvSpPr>
            <p:spPr>
              <a:xfrm>
                <a:off x="2191250" y="4439850"/>
                <a:ext cx="503625" cy="31325"/>
              </a:xfrm>
              <a:custGeom>
                <a:rect b="b" l="l" r="r" t="t"/>
                <a:pathLst>
                  <a:path extrusionOk="0" h="1253" w="20145">
                    <a:moveTo>
                      <a:pt x="18674" y="0"/>
                    </a:moveTo>
                    <a:cubicBezTo>
                      <a:pt x="17397" y="0"/>
                      <a:pt x="16090" y="141"/>
                      <a:pt x="14816" y="203"/>
                    </a:cubicBezTo>
                    <a:cubicBezTo>
                      <a:pt x="13244" y="256"/>
                      <a:pt x="11671" y="310"/>
                      <a:pt x="10099" y="336"/>
                    </a:cubicBezTo>
                    <a:cubicBezTo>
                      <a:pt x="6849" y="443"/>
                      <a:pt x="3598" y="469"/>
                      <a:pt x="374" y="549"/>
                    </a:cubicBezTo>
                    <a:cubicBezTo>
                      <a:pt x="1" y="603"/>
                      <a:pt x="1" y="1109"/>
                      <a:pt x="374" y="1162"/>
                    </a:cubicBezTo>
                    <a:cubicBezTo>
                      <a:pt x="1947" y="1225"/>
                      <a:pt x="3521" y="1252"/>
                      <a:pt x="5092" y="1252"/>
                    </a:cubicBezTo>
                    <a:cubicBezTo>
                      <a:pt x="6846" y="1252"/>
                      <a:pt x="8596" y="1218"/>
                      <a:pt x="10339" y="1162"/>
                    </a:cubicBezTo>
                    <a:cubicBezTo>
                      <a:pt x="13430" y="1056"/>
                      <a:pt x="16814" y="1136"/>
                      <a:pt x="19852" y="496"/>
                    </a:cubicBezTo>
                    <a:cubicBezTo>
                      <a:pt x="20145" y="443"/>
                      <a:pt x="20065" y="43"/>
                      <a:pt x="19798" y="43"/>
                    </a:cubicBezTo>
                    <a:cubicBezTo>
                      <a:pt x="19427" y="13"/>
                      <a:pt x="19052" y="0"/>
                      <a:pt x="18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53"/>
            <p:cNvSpPr/>
            <p:nvPr/>
          </p:nvSpPr>
          <p:spPr>
            <a:xfrm>
              <a:off x="5429075" y="2636982"/>
              <a:ext cx="161900" cy="154400"/>
            </a:xfrm>
            <a:custGeom>
              <a:rect b="b" l="l" r="r" t="t"/>
              <a:pathLst>
                <a:path extrusionOk="0" h="6176" w="6476">
                  <a:moveTo>
                    <a:pt x="3003" y="1"/>
                  </a:moveTo>
                  <a:cubicBezTo>
                    <a:pt x="2480" y="1"/>
                    <a:pt x="1958" y="158"/>
                    <a:pt x="1519" y="471"/>
                  </a:cubicBezTo>
                  <a:cubicBezTo>
                    <a:pt x="480" y="1270"/>
                    <a:pt x="0" y="2603"/>
                    <a:pt x="294" y="3882"/>
                  </a:cubicBezTo>
                  <a:cubicBezTo>
                    <a:pt x="657" y="5231"/>
                    <a:pt x="1878" y="6175"/>
                    <a:pt x="3295" y="6175"/>
                  </a:cubicBezTo>
                  <a:cubicBezTo>
                    <a:pt x="3333" y="6175"/>
                    <a:pt x="3372" y="6175"/>
                    <a:pt x="3411" y="6173"/>
                  </a:cubicBezTo>
                  <a:cubicBezTo>
                    <a:pt x="5036" y="6173"/>
                    <a:pt x="6369" y="4894"/>
                    <a:pt x="6395" y="3269"/>
                  </a:cubicBezTo>
                  <a:cubicBezTo>
                    <a:pt x="6475" y="1830"/>
                    <a:pt x="5489" y="524"/>
                    <a:pt x="4077" y="231"/>
                  </a:cubicBezTo>
                  <a:cubicBezTo>
                    <a:pt x="3737" y="78"/>
                    <a:pt x="3370" y="1"/>
                    <a:pt x="3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53"/>
            <p:cNvGrpSpPr/>
            <p:nvPr/>
          </p:nvGrpSpPr>
          <p:grpSpPr>
            <a:xfrm>
              <a:off x="4745275" y="3003551"/>
              <a:ext cx="1529500" cy="1762604"/>
              <a:chOff x="4524100" y="1270075"/>
              <a:chExt cx="1529500" cy="1401450"/>
            </a:xfrm>
          </p:grpSpPr>
          <p:sp>
            <p:nvSpPr>
              <p:cNvPr id="351" name="Google Shape;351;p53"/>
              <p:cNvSpPr/>
              <p:nvPr/>
            </p:nvSpPr>
            <p:spPr>
              <a:xfrm>
                <a:off x="4542075" y="1270075"/>
                <a:ext cx="1511525" cy="1344300"/>
              </a:xfrm>
              <a:custGeom>
                <a:rect b="b" l="l" r="r" t="t"/>
                <a:pathLst>
                  <a:path extrusionOk="0" h="53772" w="60461">
                    <a:moveTo>
                      <a:pt x="60460" y="0"/>
                    </a:moveTo>
                    <a:lnTo>
                      <a:pt x="21397" y="373"/>
                    </a:lnTo>
                    <a:lnTo>
                      <a:pt x="187" y="0"/>
                    </a:lnTo>
                    <a:lnTo>
                      <a:pt x="187" y="0"/>
                    </a:lnTo>
                    <a:lnTo>
                      <a:pt x="560" y="42234"/>
                    </a:lnTo>
                    <a:lnTo>
                      <a:pt x="1" y="53398"/>
                    </a:lnTo>
                    <a:lnTo>
                      <a:pt x="55264" y="53771"/>
                    </a:lnTo>
                    <a:lnTo>
                      <a:pt x="59554" y="53212"/>
                    </a:lnTo>
                    <a:lnTo>
                      <a:pt x="60460" y="0"/>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3"/>
              <p:cNvSpPr/>
              <p:nvPr/>
            </p:nvSpPr>
            <p:spPr>
              <a:xfrm>
                <a:off x="4524100" y="2647925"/>
                <a:ext cx="309775" cy="23600"/>
              </a:xfrm>
              <a:custGeom>
                <a:rect b="b" l="l" r="r" t="t"/>
                <a:pathLst>
                  <a:path extrusionOk="0" h="944" w="12391">
                    <a:moveTo>
                      <a:pt x="2643" y="0"/>
                    </a:moveTo>
                    <a:cubicBezTo>
                      <a:pt x="1855" y="0"/>
                      <a:pt x="1070" y="25"/>
                      <a:pt x="293" y="96"/>
                    </a:cubicBezTo>
                    <a:cubicBezTo>
                      <a:pt x="80" y="96"/>
                      <a:pt x="0" y="443"/>
                      <a:pt x="240" y="469"/>
                    </a:cubicBezTo>
                    <a:cubicBezTo>
                      <a:pt x="2212" y="736"/>
                      <a:pt x="4237" y="709"/>
                      <a:pt x="6209" y="789"/>
                    </a:cubicBezTo>
                    <a:cubicBezTo>
                      <a:pt x="7467" y="823"/>
                      <a:pt x="8778" y="944"/>
                      <a:pt x="10062" y="944"/>
                    </a:cubicBezTo>
                    <a:cubicBezTo>
                      <a:pt x="10790" y="944"/>
                      <a:pt x="11509" y="905"/>
                      <a:pt x="12204" y="789"/>
                    </a:cubicBezTo>
                    <a:cubicBezTo>
                      <a:pt x="12391" y="709"/>
                      <a:pt x="12364" y="443"/>
                      <a:pt x="12177" y="363"/>
                    </a:cubicBezTo>
                    <a:cubicBezTo>
                      <a:pt x="11115" y="128"/>
                      <a:pt x="9970" y="86"/>
                      <a:pt x="8829" y="86"/>
                    </a:cubicBezTo>
                    <a:cubicBezTo>
                      <a:pt x="8192" y="86"/>
                      <a:pt x="7556" y="99"/>
                      <a:pt x="6936" y="99"/>
                    </a:cubicBezTo>
                    <a:cubicBezTo>
                      <a:pt x="6772" y="99"/>
                      <a:pt x="6610" y="98"/>
                      <a:pt x="6449" y="96"/>
                    </a:cubicBezTo>
                    <a:cubicBezTo>
                      <a:pt x="5184" y="63"/>
                      <a:pt x="3909" y="0"/>
                      <a:pt x="2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53"/>
            <p:cNvSpPr/>
            <p:nvPr/>
          </p:nvSpPr>
          <p:spPr>
            <a:xfrm flipH="1">
              <a:off x="5451238" y="1947000"/>
              <a:ext cx="117575" cy="491525"/>
            </a:xfrm>
            <a:custGeom>
              <a:rect b="b" l="l" r="r" t="t"/>
              <a:pathLst>
                <a:path extrusionOk="0" h="19661" w="4703">
                  <a:moveTo>
                    <a:pt x="1215" y="0"/>
                  </a:moveTo>
                  <a:cubicBezTo>
                    <a:pt x="1102" y="0"/>
                    <a:pt x="996" y="74"/>
                    <a:pt x="1009" y="220"/>
                  </a:cubicBezTo>
                  <a:cubicBezTo>
                    <a:pt x="1116" y="3258"/>
                    <a:pt x="1355" y="6242"/>
                    <a:pt x="1595" y="9253"/>
                  </a:cubicBezTo>
                  <a:cubicBezTo>
                    <a:pt x="1835" y="12157"/>
                    <a:pt x="1862" y="15062"/>
                    <a:pt x="1942" y="17966"/>
                  </a:cubicBezTo>
                  <a:cubicBezTo>
                    <a:pt x="1515" y="17273"/>
                    <a:pt x="1062" y="16581"/>
                    <a:pt x="636" y="15888"/>
                  </a:cubicBezTo>
                  <a:cubicBezTo>
                    <a:pt x="579" y="15790"/>
                    <a:pt x="492" y="15750"/>
                    <a:pt x="404" y="15750"/>
                  </a:cubicBezTo>
                  <a:cubicBezTo>
                    <a:pt x="205" y="15750"/>
                    <a:pt x="0" y="15959"/>
                    <a:pt x="130" y="16181"/>
                  </a:cubicBezTo>
                  <a:cubicBezTo>
                    <a:pt x="689" y="17273"/>
                    <a:pt x="1222" y="18393"/>
                    <a:pt x="1808" y="19458"/>
                  </a:cubicBezTo>
                  <a:cubicBezTo>
                    <a:pt x="1883" y="19593"/>
                    <a:pt x="2026" y="19661"/>
                    <a:pt x="2174" y="19661"/>
                  </a:cubicBezTo>
                  <a:cubicBezTo>
                    <a:pt x="2289" y="19661"/>
                    <a:pt x="2408" y="19620"/>
                    <a:pt x="2501" y="19538"/>
                  </a:cubicBezTo>
                  <a:cubicBezTo>
                    <a:pt x="3407" y="18659"/>
                    <a:pt x="4126" y="17567"/>
                    <a:pt x="4579" y="16394"/>
                  </a:cubicBezTo>
                  <a:cubicBezTo>
                    <a:pt x="4703" y="16077"/>
                    <a:pt x="4407" y="15830"/>
                    <a:pt x="4130" y="15830"/>
                  </a:cubicBezTo>
                  <a:cubicBezTo>
                    <a:pt x="3989" y="15830"/>
                    <a:pt x="3852" y="15894"/>
                    <a:pt x="3780" y="16048"/>
                  </a:cubicBezTo>
                  <a:cubicBezTo>
                    <a:pt x="3487" y="16661"/>
                    <a:pt x="3167" y="17273"/>
                    <a:pt x="2794" y="17833"/>
                  </a:cubicBezTo>
                  <a:cubicBezTo>
                    <a:pt x="2794" y="11918"/>
                    <a:pt x="2208" y="6082"/>
                    <a:pt x="1462" y="220"/>
                  </a:cubicBezTo>
                  <a:cubicBezTo>
                    <a:pt x="1449" y="74"/>
                    <a:pt x="1329" y="0"/>
                    <a:pt x="1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3"/>
            <p:cNvSpPr txBox="1"/>
            <p:nvPr/>
          </p:nvSpPr>
          <p:spPr>
            <a:xfrm>
              <a:off x="5160913" y="1317503"/>
              <a:ext cx="6987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1600">
                  <a:solidFill>
                    <a:schemeClr val="dk2"/>
                  </a:solidFill>
                  <a:latin typeface="Fira Sans Extra Condensed"/>
                  <a:ea typeface="Fira Sans Extra Condensed"/>
                  <a:cs typeface="Fira Sans Extra Condensed"/>
                  <a:sym typeface="Fira Sans Extra Condensed"/>
                </a:rPr>
                <a:t>2021</a:t>
              </a:r>
              <a:endParaRPr b="1" sz="1600">
                <a:solidFill>
                  <a:schemeClr val="dk2"/>
                </a:solidFill>
                <a:latin typeface="Fira Sans Extra Condensed"/>
                <a:ea typeface="Fira Sans Extra Condensed"/>
                <a:cs typeface="Fira Sans Extra Condensed"/>
                <a:sym typeface="Fira Sans Extra Condensed"/>
              </a:endParaRPr>
            </a:p>
          </p:txBody>
        </p:sp>
        <p:sp>
          <p:nvSpPr>
            <p:cNvPr id="355" name="Google Shape;355;p53"/>
            <p:cNvSpPr txBox="1"/>
            <p:nvPr/>
          </p:nvSpPr>
          <p:spPr>
            <a:xfrm>
              <a:off x="4857084" y="3226265"/>
              <a:ext cx="1305900" cy="11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3000">
                  <a:solidFill>
                    <a:srgbClr val="FFFFFF"/>
                  </a:solidFill>
                  <a:latin typeface="Fira Sans Extra Condensed"/>
                  <a:ea typeface="Fira Sans Extra Condensed"/>
                  <a:cs typeface="Fira Sans Extra Condensed"/>
                  <a:sym typeface="Fira Sans Extra Condensed"/>
                </a:rPr>
                <a:t>Duy trì</a:t>
              </a:r>
              <a:endParaRPr sz="3000">
                <a:solidFill>
                  <a:srgbClr val="FFFFFF"/>
                </a:solidFill>
                <a:latin typeface="Fira Sans Extra Condensed"/>
                <a:ea typeface="Fira Sans Extra Condensed"/>
                <a:cs typeface="Fira Sans Extra Condensed"/>
                <a:sym typeface="Fira Sans Extra Condensed"/>
              </a:endParaRPr>
            </a:p>
          </p:txBody>
        </p:sp>
      </p:grpSp>
      <p:grpSp>
        <p:nvGrpSpPr>
          <p:cNvPr id="356" name="Google Shape;356;p53"/>
          <p:cNvGrpSpPr/>
          <p:nvPr/>
        </p:nvGrpSpPr>
        <p:grpSpPr>
          <a:xfrm>
            <a:off x="2831744" y="1217506"/>
            <a:ext cx="1605210" cy="3548667"/>
            <a:chOff x="2869575" y="1217488"/>
            <a:chExt cx="1529500" cy="3548667"/>
          </a:xfrm>
        </p:grpSpPr>
        <p:grpSp>
          <p:nvGrpSpPr>
            <p:cNvPr id="357" name="Google Shape;357;p53"/>
            <p:cNvGrpSpPr/>
            <p:nvPr/>
          </p:nvGrpSpPr>
          <p:grpSpPr>
            <a:xfrm rot="10800000">
              <a:off x="3212650" y="1217488"/>
              <a:ext cx="843350" cy="524050"/>
              <a:chOff x="3544200" y="3947125"/>
              <a:chExt cx="843350" cy="524050"/>
            </a:xfrm>
          </p:grpSpPr>
          <p:sp>
            <p:nvSpPr>
              <p:cNvPr id="358" name="Google Shape;358;p53"/>
              <p:cNvSpPr/>
              <p:nvPr/>
            </p:nvSpPr>
            <p:spPr>
              <a:xfrm>
                <a:off x="3544200" y="3947125"/>
                <a:ext cx="843350" cy="489200"/>
              </a:xfrm>
              <a:custGeom>
                <a:rect b="b" l="l" r="r" t="t"/>
                <a:pathLst>
                  <a:path extrusionOk="0" h="19568" w="33734">
                    <a:moveTo>
                      <a:pt x="14842" y="1287"/>
                    </a:moveTo>
                    <a:cubicBezTo>
                      <a:pt x="15748" y="2432"/>
                      <a:pt x="16627" y="3578"/>
                      <a:pt x="17480" y="4724"/>
                    </a:cubicBezTo>
                    <a:cubicBezTo>
                      <a:pt x="17533" y="4804"/>
                      <a:pt x="17613" y="4857"/>
                      <a:pt x="17720" y="4884"/>
                    </a:cubicBezTo>
                    <a:cubicBezTo>
                      <a:pt x="17746" y="4937"/>
                      <a:pt x="17800" y="4964"/>
                      <a:pt x="17880" y="4964"/>
                    </a:cubicBezTo>
                    <a:cubicBezTo>
                      <a:pt x="19896" y="5204"/>
                      <a:pt x="21935" y="5314"/>
                      <a:pt x="23975" y="5314"/>
                    </a:cubicBezTo>
                    <a:cubicBezTo>
                      <a:pt x="24199" y="5314"/>
                      <a:pt x="24423" y="5313"/>
                      <a:pt x="24648" y="5310"/>
                    </a:cubicBezTo>
                    <a:cubicBezTo>
                      <a:pt x="25060" y="5310"/>
                      <a:pt x="25472" y="5311"/>
                      <a:pt x="25885" y="5311"/>
                    </a:cubicBezTo>
                    <a:cubicBezTo>
                      <a:pt x="27744" y="5311"/>
                      <a:pt x="29611" y="5293"/>
                      <a:pt x="31442" y="5097"/>
                    </a:cubicBezTo>
                    <a:cubicBezTo>
                      <a:pt x="31469" y="5097"/>
                      <a:pt x="31496" y="5070"/>
                      <a:pt x="31522" y="5070"/>
                    </a:cubicBezTo>
                    <a:cubicBezTo>
                      <a:pt x="31522" y="6962"/>
                      <a:pt x="31922" y="8907"/>
                      <a:pt x="32109" y="10772"/>
                    </a:cubicBezTo>
                    <a:cubicBezTo>
                      <a:pt x="32215" y="11758"/>
                      <a:pt x="32295" y="12744"/>
                      <a:pt x="32402" y="13730"/>
                    </a:cubicBezTo>
                    <a:cubicBezTo>
                      <a:pt x="32455" y="14396"/>
                      <a:pt x="32828" y="15862"/>
                      <a:pt x="32615" y="16688"/>
                    </a:cubicBezTo>
                    <a:cubicBezTo>
                      <a:pt x="22170" y="18073"/>
                      <a:pt x="11458" y="16874"/>
                      <a:pt x="1093" y="18819"/>
                    </a:cubicBezTo>
                    <a:cubicBezTo>
                      <a:pt x="1439" y="16741"/>
                      <a:pt x="1279" y="14476"/>
                      <a:pt x="1253" y="12398"/>
                    </a:cubicBezTo>
                    <a:cubicBezTo>
                      <a:pt x="1226" y="11252"/>
                      <a:pt x="1199" y="10106"/>
                      <a:pt x="1146" y="8934"/>
                    </a:cubicBezTo>
                    <a:cubicBezTo>
                      <a:pt x="1066" y="8028"/>
                      <a:pt x="1093" y="7015"/>
                      <a:pt x="773" y="6136"/>
                    </a:cubicBezTo>
                    <a:lnTo>
                      <a:pt x="773" y="6136"/>
                    </a:lnTo>
                    <a:cubicBezTo>
                      <a:pt x="1516" y="6258"/>
                      <a:pt x="2273" y="6297"/>
                      <a:pt x="3031" y="6297"/>
                    </a:cubicBezTo>
                    <a:cubicBezTo>
                      <a:pt x="4093" y="6297"/>
                      <a:pt x="5156" y="6220"/>
                      <a:pt x="6182" y="6189"/>
                    </a:cubicBezTo>
                    <a:lnTo>
                      <a:pt x="6182" y="6163"/>
                    </a:lnTo>
                    <a:cubicBezTo>
                      <a:pt x="8021" y="6109"/>
                      <a:pt x="9966" y="6109"/>
                      <a:pt x="11778" y="5736"/>
                    </a:cubicBezTo>
                    <a:cubicBezTo>
                      <a:pt x="11964" y="5683"/>
                      <a:pt x="12098" y="5497"/>
                      <a:pt x="12071" y="5310"/>
                    </a:cubicBezTo>
                    <a:cubicBezTo>
                      <a:pt x="13137" y="4111"/>
                      <a:pt x="13989" y="2672"/>
                      <a:pt x="14842" y="1287"/>
                    </a:cubicBezTo>
                    <a:close/>
                    <a:moveTo>
                      <a:pt x="14802" y="1"/>
                    </a:moveTo>
                    <a:cubicBezTo>
                      <a:pt x="14642" y="1"/>
                      <a:pt x="14482" y="74"/>
                      <a:pt x="14389" y="221"/>
                    </a:cubicBezTo>
                    <a:cubicBezTo>
                      <a:pt x="13430" y="1740"/>
                      <a:pt x="12337" y="3285"/>
                      <a:pt x="11618" y="4937"/>
                    </a:cubicBezTo>
                    <a:cubicBezTo>
                      <a:pt x="11465" y="4933"/>
                      <a:pt x="11311" y="4931"/>
                      <a:pt x="11157" y="4931"/>
                    </a:cubicBezTo>
                    <a:cubicBezTo>
                      <a:pt x="9434" y="4931"/>
                      <a:pt x="7652" y="5186"/>
                      <a:pt x="5916" y="5283"/>
                    </a:cubicBezTo>
                    <a:cubicBezTo>
                      <a:pt x="4157" y="5390"/>
                      <a:pt x="2345" y="5310"/>
                      <a:pt x="587" y="5630"/>
                    </a:cubicBezTo>
                    <a:cubicBezTo>
                      <a:pt x="533" y="5656"/>
                      <a:pt x="480" y="5683"/>
                      <a:pt x="453" y="5736"/>
                    </a:cubicBezTo>
                    <a:cubicBezTo>
                      <a:pt x="347" y="5736"/>
                      <a:pt x="267" y="5816"/>
                      <a:pt x="240" y="5896"/>
                    </a:cubicBezTo>
                    <a:cubicBezTo>
                      <a:pt x="0" y="6882"/>
                      <a:pt x="160" y="7948"/>
                      <a:pt x="187" y="8934"/>
                    </a:cubicBezTo>
                    <a:cubicBezTo>
                      <a:pt x="240" y="10000"/>
                      <a:pt x="267" y="11066"/>
                      <a:pt x="293" y="12158"/>
                    </a:cubicBezTo>
                    <a:cubicBezTo>
                      <a:pt x="320" y="14343"/>
                      <a:pt x="54" y="16661"/>
                      <a:pt x="267" y="18846"/>
                    </a:cubicBezTo>
                    <a:cubicBezTo>
                      <a:pt x="267" y="18926"/>
                      <a:pt x="293" y="19006"/>
                      <a:pt x="347" y="19059"/>
                    </a:cubicBezTo>
                    <a:cubicBezTo>
                      <a:pt x="244" y="19264"/>
                      <a:pt x="339" y="19567"/>
                      <a:pt x="606" y="19567"/>
                    </a:cubicBezTo>
                    <a:cubicBezTo>
                      <a:pt x="617" y="19567"/>
                      <a:pt x="628" y="19567"/>
                      <a:pt x="640" y="19566"/>
                    </a:cubicBezTo>
                    <a:cubicBezTo>
                      <a:pt x="11272" y="18420"/>
                      <a:pt x="22010" y="19033"/>
                      <a:pt x="32615" y="17647"/>
                    </a:cubicBezTo>
                    <a:cubicBezTo>
                      <a:pt x="32668" y="17647"/>
                      <a:pt x="32721" y="17647"/>
                      <a:pt x="32775" y="17620"/>
                    </a:cubicBezTo>
                    <a:cubicBezTo>
                      <a:pt x="32796" y="17628"/>
                      <a:pt x="32819" y="17631"/>
                      <a:pt x="32844" y="17631"/>
                    </a:cubicBezTo>
                    <a:cubicBezTo>
                      <a:pt x="32912" y="17631"/>
                      <a:pt x="32990" y="17606"/>
                      <a:pt x="33068" y="17567"/>
                    </a:cubicBezTo>
                    <a:cubicBezTo>
                      <a:pt x="33734" y="17221"/>
                      <a:pt x="33627" y="16635"/>
                      <a:pt x="33601" y="15942"/>
                    </a:cubicBezTo>
                    <a:cubicBezTo>
                      <a:pt x="33521" y="14636"/>
                      <a:pt x="33361" y="13330"/>
                      <a:pt x="33228" y="12025"/>
                    </a:cubicBezTo>
                    <a:cubicBezTo>
                      <a:pt x="32961" y="9600"/>
                      <a:pt x="32881" y="6909"/>
                      <a:pt x="32162" y="4591"/>
                    </a:cubicBezTo>
                    <a:cubicBezTo>
                      <a:pt x="32122" y="4432"/>
                      <a:pt x="31994" y="4347"/>
                      <a:pt x="31854" y="4347"/>
                    </a:cubicBezTo>
                    <a:cubicBezTo>
                      <a:pt x="31806" y="4347"/>
                      <a:pt x="31757" y="4357"/>
                      <a:pt x="31709" y="4377"/>
                    </a:cubicBezTo>
                    <a:cubicBezTo>
                      <a:pt x="31629" y="4324"/>
                      <a:pt x="31549" y="4298"/>
                      <a:pt x="31442" y="4271"/>
                    </a:cubicBezTo>
                    <a:cubicBezTo>
                      <a:pt x="31163" y="4264"/>
                      <a:pt x="30882" y="4261"/>
                      <a:pt x="30601" y="4261"/>
                    </a:cubicBezTo>
                    <a:cubicBezTo>
                      <a:pt x="28632" y="4261"/>
                      <a:pt x="26630" y="4404"/>
                      <a:pt x="24648" y="4404"/>
                    </a:cubicBezTo>
                    <a:cubicBezTo>
                      <a:pt x="22543" y="4404"/>
                      <a:pt x="20411" y="4404"/>
                      <a:pt x="18279" y="4511"/>
                    </a:cubicBezTo>
                    <a:cubicBezTo>
                      <a:pt x="18279" y="4431"/>
                      <a:pt x="18253" y="4351"/>
                      <a:pt x="18199" y="4298"/>
                    </a:cubicBezTo>
                    <a:cubicBezTo>
                      <a:pt x="17214" y="2939"/>
                      <a:pt x="16201" y="1580"/>
                      <a:pt x="15215" y="221"/>
                    </a:cubicBezTo>
                    <a:cubicBezTo>
                      <a:pt x="15122" y="74"/>
                      <a:pt x="14962" y="1"/>
                      <a:pt x="14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3"/>
              <p:cNvSpPr/>
              <p:nvPr/>
            </p:nvSpPr>
            <p:spPr>
              <a:xfrm>
                <a:off x="3718725" y="4439850"/>
                <a:ext cx="502975" cy="31325"/>
              </a:xfrm>
              <a:custGeom>
                <a:rect b="b" l="l" r="r" t="t"/>
                <a:pathLst>
                  <a:path extrusionOk="0" h="1253" w="20119">
                    <a:moveTo>
                      <a:pt x="18663" y="0"/>
                    </a:moveTo>
                    <a:cubicBezTo>
                      <a:pt x="17381" y="0"/>
                      <a:pt x="16090" y="141"/>
                      <a:pt x="14816" y="203"/>
                    </a:cubicBezTo>
                    <a:cubicBezTo>
                      <a:pt x="13244" y="256"/>
                      <a:pt x="11671" y="310"/>
                      <a:pt x="10099" y="336"/>
                    </a:cubicBezTo>
                    <a:cubicBezTo>
                      <a:pt x="6849" y="443"/>
                      <a:pt x="3598" y="469"/>
                      <a:pt x="374" y="549"/>
                    </a:cubicBezTo>
                    <a:cubicBezTo>
                      <a:pt x="1" y="603"/>
                      <a:pt x="1" y="1109"/>
                      <a:pt x="374" y="1162"/>
                    </a:cubicBezTo>
                    <a:cubicBezTo>
                      <a:pt x="1947" y="1225"/>
                      <a:pt x="3521" y="1252"/>
                      <a:pt x="5092" y="1252"/>
                    </a:cubicBezTo>
                    <a:cubicBezTo>
                      <a:pt x="6846" y="1252"/>
                      <a:pt x="8596" y="1218"/>
                      <a:pt x="10339" y="1162"/>
                    </a:cubicBezTo>
                    <a:cubicBezTo>
                      <a:pt x="13430" y="1056"/>
                      <a:pt x="16814" y="1136"/>
                      <a:pt x="19852" y="496"/>
                    </a:cubicBezTo>
                    <a:cubicBezTo>
                      <a:pt x="20118" y="443"/>
                      <a:pt x="20038" y="43"/>
                      <a:pt x="19798" y="43"/>
                    </a:cubicBezTo>
                    <a:cubicBezTo>
                      <a:pt x="19421" y="13"/>
                      <a:pt x="19042" y="0"/>
                      <a:pt x="18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53"/>
            <p:cNvSpPr/>
            <p:nvPr/>
          </p:nvSpPr>
          <p:spPr>
            <a:xfrm>
              <a:off x="3553050" y="2636982"/>
              <a:ext cx="162550" cy="154400"/>
            </a:xfrm>
            <a:custGeom>
              <a:rect b="b" l="l" r="r" t="t"/>
              <a:pathLst>
                <a:path extrusionOk="0" h="6176" w="6502">
                  <a:moveTo>
                    <a:pt x="3016" y="1"/>
                  </a:moveTo>
                  <a:cubicBezTo>
                    <a:pt x="2492" y="1"/>
                    <a:pt x="1973" y="158"/>
                    <a:pt x="1519" y="471"/>
                  </a:cubicBezTo>
                  <a:cubicBezTo>
                    <a:pt x="480" y="1270"/>
                    <a:pt x="0" y="2603"/>
                    <a:pt x="320" y="3882"/>
                  </a:cubicBezTo>
                  <a:cubicBezTo>
                    <a:pt x="657" y="5231"/>
                    <a:pt x="1903" y="6175"/>
                    <a:pt x="3297" y="6175"/>
                  </a:cubicBezTo>
                  <a:cubicBezTo>
                    <a:pt x="3334" y="6175"/>
                    <a:pt x="3373" y="6175"/>
                    <a:pt x="3411" y="6173"/>
                  </a:cubicBezTo>
                  <a:cubicBezTo>
                    <a:pt x="5036" y="6173"/>
                    <a:pt x="6368" y="4894"/>
                    <a:pt x="6422" y="3269"/>
                  </a:cubicBezTo>
                  <a:cubicBezTo>
                    <a:pt x="6502" y="1830"/>
                    <a:pt x="5516" y="524"/>
                    <a:pt x="4104" y="231"/>
                  </a:cubicBezTo>
                  <a:cubicBezTo>
                    <a:pt x="3752" y="78"/>
                    <a:pt x="3383" y="1"/>
                    <a:pt x="3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53"/>
            <p:cNvGrpSpPr/>
            <p:nvPr/>
          </p:nvGrpSpPr>
          <p:grpSpPr>
            <a:xfrm>
              <a:off x="2869575" y="3003551"/>
              <a:ext cx="1529500" cy="1762604"/>
              <a:chOff x="4524100" y="1270075"/>
              <a:chExt cx="1529500" cy="1401450"/>
            </a:xfrm>
          </p:grpSpPr>
          <p:sp>
            <p:nvSpPr>
              <p:cNvPr id="362" name="Google Shape;362;p53"/>
              <p:cNvSpPr/>
              <p:nvPr/>
            </p:nvSpPr>
            <p:spPr>
              <a:xfrm>
                <a:off x="4542075" y="1270075"/>
                <a:ext cx="1511525" cy="1344300"/>
              </a:xfrm>
              <a:custGeom>
                <a:rect b="b" l="l" r="r" t="t"/>
                <a:pathLst>
                  <a:path extrusionOk="0" h="53772" w="60461">
                    <a:moveTo>
                      <a:pt x="60460" y="0"/>
                    </a:moveTo>
                    <a:lnTo>
                      <a:pt x="21397" y="373"/>
                    </a:lnTo>
                    <a:lnTo>
                      <a:pt x="187" y="0"/>
                    </a:lnTo>
                    <a:lnTo>
                      <a:pt x="187" y="0"/>
                    </a:lnTo>
                    <a:lnTo>
                      <a:pt x="560" y="42234"/>
                    </a:lnTo>
                    <a:lnTo>
                      <a:pt x="1" y="53398"/>
                    </a:lnTo>
                    <a:lnTo>
                      <a:pt x="55264" y="53771"/>
                    </a:lnTo>
                    <a:lnTo>
                      <a:pt x="59554" y="53212"/>
                    </a:lnTo>
                    <a:lnTo>
                      <a:pt x="60460"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3"/>
              <p:cNvSpPr/>
              <p:nvPr/>
            </p:nvSpPr>
            <p:spPr>
              <a:xfrm>
                <a:off x="4524100" y="2647925"/>
                <a:ext cx="309775" cy="23600"/>
              </a:xfrm>
              <a:custGeom>
                <a:rect b="b" l="l" r="r" t="t"/>
                <a:pathLst>
                  <a:path extrusionOk="0" h="944" w="12391">
                    <a:moveTo>
                      <a:pt x="2643" y="0"/>
                    </a:moveTo>
                    <a:cubicBezTo>
                      <a:pt x="1855" y="0"/>
                      <a:pt x="1070" y="25"/>
                      <a:pt x="293" y="96"/>
                    </a:cubicBezTo>
                    <a:cubicBezTo>
                      <a:pt x="80" y="96"/>
                      <a:pt x="0" y="443"/>
                      <a:pt x="240" y="469"/>
                    </a:cubicBezTo>
                    <a:cubicBezTo>
                      <a:pt x="2212" y="736"/>
                      <a:pt x="4237" y="709"/>
                      <a:pt x="6209" y="789"/>
                    </a:cubicBezTo>
                    <a:cubicBezTo>
                      <a:pt x="7467" y="823"/>
                      <a:pt x="8778" y="944"/>
                      <a:pt x="10062" y="944"/>
                    </a:cubicBezTo>
                    <a:cubicBezTo>
                      <a:pt x="10790" y="944"/>
                      <a:pt x="11509" y="905"/>
                      <a:pt x="12204" y="789"/>
                    </a:cubicBezTo>
                    <a:cubicBezTo>
                      <a:pt x="12391" y="709"/>
                      <a:pt x="12364" y="443"/>
                      <a:pt x="12177" y="363"/>
                    </a:cubicBezTo>
                    <a:cubicBezTo>
                      <a:pt x="11115" y="128"/>
                      <a:pt x="9970" y="86"/>
                      <a:pt x="8829" y="86"/>
                    </a:cubicBezTo>
                    <a:cubicBezTo>
                      <a:pt x="8192" y="86"/>
                      <a:pt x="7556" y="99"/>
                      <a:pt x="6936" y="99"/>
                    </a:cubicBezTo>
                    <a:cubicBezTo>
                      <a:pt x="6772" y="99"/>
                      <a:pt x="6610" y="98"/>
                      <a:pt x="6449" y="96"/>
                    </a:cubicBezTo>
                    <a:cubicBezTo>
                      <a:pt x="5184" y="63"/>
                      <a:pt x="3909" y="0"/>
                      <a:pt x="2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53"/>
            <p:cNvSpPr/>
            <p:nvPr/>
          </p:nvSpPr>
          <p:spPr>
            <a:xfrm flipH="1">
              <a:off x="3575538" y="1947000"/>
              <a:ext cx="117575" cy="491525"/>
            </a:xfrm>
            <a:custGeom>
              <a:rect b="b" l="l" r="r" t="t"/>
              <a:pathLst>
                <a:path extrusionOk="0" h="19661" w="4703">
                  <a:moveTo>
                    <a:pt x="1215" y="0"/>
                  </a:moveTo>
                  <a:cubicBezTo>
                    <a:pt x="1102" y="0"/>
                    <a:pt x="996" y="74"/>
                    <a:pt x="1009" y="220"/>
                  </a:cubicBezTo>
                  <a:cubicBezTo>
                    <a:pt x="1116" y="3258"/>
                    <a:pt x="1355" y="6242"/>
                    <a:pt x="1595" y="9253"/>
                  </a:cubicBezTo>
                  <a:cubicBezTo>
                    <a:pt x="1835" y="12157"/>
                    <a:pt x="1862" y="15062"/>
                    <a:pt x="1942" y="17966"/>
                  </a:cubicBezTo>
                  <a:cubicBezTo>
                    <a:pt x="1515" y="17273"/>
                    <a:pt x="1062" y="16581"/>
                    <a:pt x="636" y="15888"/>
                  </a:cubicBezTo>
                  <a:cubicBezTo>
                    <a:pt x="579" y="15790"/>
                    <a:pt x="492" y="15750"/>
                    <a:pt x="404" y="15750"/>
                  </a:cubicBezTo>
                  <a:cubicBezTo>
                    <a:pt x="205" y="15750"/>
                    <a:pt x="0" y="15959"/>
                    <a:pt x="130" y="16181"/>
                  </a:cubicBezTo>
                  <a:cubicBezTo>
                    <a:pt x="689" y="17273"/>
                    <a:pt x="1222" y="18393"/>
                    <a:pt x="1808" y="19458"/>
                  </a:cubicBezTo>
                  <a:cubicBezTo>
                    <a:pt x="1883" y="19593"/>
                    <a:pt x="2026" y="19661"/>
                    <a:pt x="2174" y="19661"/>
                  </a:cubicBezTo>
                  <a:cubicBezTo>
                    <a:pt x="2289" y="19661"/>
                    <a:pt x="2408" y="19620"/>
                    <a:pt x="2501" y="19538"/>
                  </a:cubicBezTo>
                  <a:cubicBezTo>
                    <a:pt x="3407" y="18659"/>
                    <a:pt x="4126" y="17567"/>
                    <a:pt x="4579" y="16394"/>
                  </a:cubicBezTo>
                  <a:cubicBezTo>
                    <a:pt x="4703" y="16077"/>
                    <a:pt x="4407" y="15830"/>
                    <a:pt x="4130" y="15830"/>
                  </a:cubicBezTo>
                  <a:cubicBezTo>
                    <a:pt x="3989" y="15830"/>
                    <a:pt x="3852" y="15894"/>
                    <a:pt x="3780" y="16048"/>
                  </a:cubicBezTo>
                  <a:cubicBezTo>
                    <a:pt x="3487" y="16661"/>
                    <a:pt x="3167" y="17273"/>
                    <a:pt x="2794" y="17833"/>
                  </a:cubicBezTo>
                  <a:cubicBezTo>
                    <a:pt x="2794" y="11918"/>
                    <a:pt x="2208" y="6082"/>
                    <a:pt x="1462" y="220"/>
                  </a:cubicBezTo>
                  <a:cubicBezTo>
                    <a:pt x="1449" y="74"/>
                    <a:pt x="1329" y="0"/>
                    <a:pt x="1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3"/>
            <p:cNvSpPr txBox="1"/>
            <p:nvPr/>
          </p:nvSpPr>
          <p:spPr>
            <a:xfrm>
              <a:off x="3285093" y="1317503"/>
              <a:ext cx="6987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1600">
                  <a:solidFill>
                    <a:schemeClr val="accent5"/>
                  </a:solidFill>
                  <a:latin typeface="Fira Sans Extra Condensed"/>
                  <a:ea typeface="Fira Sans Extra Condensed"/>
                  <a:cs typeface="Fira Sans Extra Condensed"/>
                  <a:sym typeface="Fira Sans Extra Condensed"/>
                </a:rPr>
                <a:t>2020</a:t>
              </a:r>
              <a:endParaRPr b="1" sz="1600">
                <a:solidFill>
                  <a:schemeClr val="accent5"/>
                </a:solidFill>
                <a:latin typeface="Fira Sans Extra Condensed"/>
                <a:ea typeface="Fira Sans Extra Condensed"/>
                <a:cs typeface="Fira Sans Extra Condensed"/>
                <a:sym typeface="Fira Sans Extra Condensed"/>
              </a:endParaRPr>
            </a:p>
          </p:txBody>
        </p:sp>
        <p:sp>
          <p:nvSpPr>
            <p:cNvPr id="366" name="Google Shape;366;p53"/>
            <p:cNvSpPr txBox="1"/>
            <p:nvPr/>
          </p:nvSpPr>
          <p:spPr>
            <a:xfrm>
              <a:off x="2981372" y="3226300"/>
              <a:ext cx="1305900" cy="119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3000">
                  <a:solidFill>
                    <a:srgbClr val="FFFFFF"/>
                  </a:solidFill>
                  <a:latin typeface="Fira Sans Extra Condensed"/>
                  <a:ea typeface="Fira Sans Extra Condensed"/>
                  <a:cs typeface="Fira Sans Extra Condensed"/>
                  <a:sym typeface="Fira Sans Extra Condensed"/>
                </a:rPr>
                <a:t>Duy trì</a:t>
              </a:r>
              <a:endParaRPr sz="3000">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54"/>
          <p:cNvGrpSpPr/>
          <p:nvPr/>
        </p:nvGrpSpPr>
        <p:grpSpPr>
          <a:xfrm>
            <a:off x="704925" y="-18408"/>
            <a:ext cx="8422839" cy="892376"/>
            <a:chOff x="857325" y="-94608"/>
            <a:chExt cx="8422839" cy="892376"/>
          </a:xfrm>
        </p:grpSpPr>
        <p:pic>
          <p:nvPicPr>
            <p:cNvPr id="372" name="Google Shape;372;p54"/>
            <p:cNvPicPr preferRelativeResize="0"/>
            <p:nvPr/>
          </p:nvPicPr>
          <p:blipFill>
            <a:blip r:embed="rId3">
              <a:alphaModFix/>
            </a:blip>
            <a:stretch>
              <a:fillRect/>
            </a:stretch>
          </p:blipFill>
          <p:spPr>
            <a:xfrm flipH="1">
              <a:off x="8090338" y="-94608"/>
              <a:ext cx="1189826" cy="892376"/>
            </a:xfrm>
            <a:prstGeom prst="rect">
              <a:avLst/>
            </a:prstGeom>
            <a:noFill/>
            <a:ln>
              <a:noFill/>
            </a:ln>
          </p:spPr>
        </p:pic>
        <p:cxnSp>
          <p:nvCxnSpPr>
            <p:cNvPr id="373" name="Google Shape;373;p54"/>
            <p:cNvCxnSpPr/>
            <p:nvPr/>
          </p:nvCxnSpPr>
          <p:spPr>
            <a:xfrm rot="10800000">
              <a:off x="857325" y="589064"/>
              <a:ext cx="6924900" cy="0"/>
            </a:xfrm>
            <a:prstGeom prst="straightConnector1">
              <a:avLst/>
            </a:prstGeom>
            <a:noFill/>
            <a:ln cap="flat" cmpd="sng" w="19050">
              <a:solidFill>
                <a:srgbClr val="073763"/>
              </a:solidFill>
              <a:prstDash val="solid"/>
              <a:round/>
              <a:headEnd len="med" w="med" type="none"/>
              <a:tailEnd len="med" w="med" type="none"/>
            </a:ln>
          </p:spPr>
        </p:cxnSp>
        <p:sp>
          <p:nvSpPr>
            <p:cNvPr id="374" name="Google Shape;374;p54"/>
            <p:cNvSpPr/>
            <p:nvPr/>
          </p:nvSpPr>
          <p:spPr>
            <a:xfrm>
              <a:off x="7759567" y="304184"/>
              <a:ext cx="777000" cy="294600"/>
            </a:xfrm>
            <a:prstGeom prst="round2DiagRect">
              <a:avLst>
                <a:gd fmla="val 50000" name="adj1"/>
                <a:gd fmla="val 0" name="adj2"/>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lt1"/>
                  </a:solidFill>
                  <a:latin typeface="Oswald"/>
                  <a:ea typeface="Oswald"/>
                  <a:cs typeface="Oswald"/>
                  <a:sym typeface="Oswald"/>
                </a:rPr>
                <a:t>Đội 3</a:t>
              </a:r>
              <a:endParaRPr>
                <a:solidFill>
                  <a:schemeClr val="lt1"/>
                </a:solidFill>
                <a:latin typeface="Oswald"/>
                <a:ea typeface="Oswald"/>
                <a:cs typeface="Oswald"/>
                <a:sym typeface="Oswald"/>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844"/>
        </a:solidFill>
      </p:bgPr>
    </p:bg>
    <p:spTree>
      <p:nvGrpSpPr>
        <p:cNvPr id="378" name="Shape 378"/>
        <p:cNvGrpSpPr/>
        <p:nvPr/>
      </p:nvGrpSpPr>
      <p:grpSpPr>
        <a:xfrm>
          <a:off x="0" y="0"/>
          <a:ext cx="0" cy="0"/>
          <a:chOff x="0" y="0"/>
          <a:chExt cx="0" cy="0"/>
        </a:xfrm>
      </p:grpSpPr>
      <p:pic>
        <p:nvPicPr>
          <p:cNvPr id="379" name="Google Shape;379;p55"/>
          <p:cNvPicPr preferRelativeResize="0"/>
          <p:nvPr/>
        </p:nvPicPr>
        <p:blipFill>
          <a:blip r:embed="rId3">
            <a:alphaModFix/>
          </a:blip>
          <a:stretch>
            <a:fillRect/>
          </a:stretch>
        </p:blipFill>
        <p:spPr>
          <a:xfrm>
            <a:off x="5355625" y="2302200"/>
            <a:ext cx="3788376" cy="2841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8"/>
          <p:cNvPicPr preferRelativeResize="0"/>
          <p:nvPr/>
        </p:nvPicPr>
        <p:blipFill>
          <a:blip r:embed="rId3">
            <a:alphaModFix/>
          </a:blip>
          <a:stretch>
            <a:fillRect/>
          </a:stretch>
        </p:blipFill>
        <p:spPr>
          <a:xfrm>
            <a:off x="5170300" y="2163225"/>
            <a:ext cx="3973700" cy="2980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txBox="1"/>
          <p:nvPr/>
        </p:nvSpPr>
        <p:spPr>
          <a:xfrm>
            <a:off x="2147275" y="998750"/>
            <a:ext cx="575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vÍ DỤ VỀ KHẢ NĂNG PHÂN BIỆT MÀU SẮC VÀ CHỮ SỐ CỦA NÃO NGƯỜI</a:t>
            </a:r>
            <a:endParaRPr/>
          </a:p>
        </p:txBody>
      </p:sp>
      <p:sp>
        <p:nvSpPr>
          <p:cNvPr id="385" name="Google Shape;385;p56"/>
          <p:cNvSpPr/>
          <p:nvPr/>
        </p:nvSpPr>
        <p:spPr>
          <a:xfrm>
            <a:off x="4634150" y="2092350"/>
            <a:ext cx="3405600" cy="958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vi"/>
              <a:t>MÀU ĐỎ</a:t>
            </a:r>
            <a:endParaRPr/>
          </a:p>
        </p:txBody>
      </p:sp>
      <p:sp>
        <p:nvSpPr>
          <p:cNvPr id="386" name="Google Shape;386;p56"/>
          <p:cNvSpPr/>
          <p:nvPr/>
        </p:nvSpPr>
        <p:spPr>
          <a:xfrm>
            <a:off x="4634150" y="3603025"/>
            <a:ext cx="3405600" cy="958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vi"/>
              <a:t>MÀU VÀNG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9"/>
          <p:cNvPicPr preferRelativeResize="0"/>
          <p:nvPr/>
        </p:nvPicPr>
        <p:blipFill>
          <a:blip r:embed="rId3">
            <a:alphaModFix/>
          </a:blip>
          <a:stretch>
            <a:fillRect/>
          </a:stretch>
        </p:blipFill>
        <p:spPr>
          <a:xfrm>
            <a:off x="552025" y="649725"/>
            <a:ext cx="1231550" cy="768975"/>
          </a:xfrm>
          <a:prstGeom prst="rect">
            <a:avLst/>
          </a:prstGeom>
          <a:noFill/>
          <a:ln>
            <a:noFill/>
          </a:ln>
        </p:spPr>
      </p:pic>
      <p:pic>
        <p:nvPicPr>
          <p:cNvPr id="159" name="Google Shape;159;p39"/>
          <p:cNvPicPr preferRelativeResize="0"/>
          <p:nvPr/>
        </p:nvPicPr>
        <p:blipFill>
          <a:blip r:embed="rId4">
            <a:alphaModFix/>
          </a:blip>
          <a:stretch>
            <a:fillRect/>
          </a:stretch>
        </p:blipFill>
        <p:spPr>
          <a:xfrm>
            <a:off x="5170300" y="2163225"/>
            <a:ext cx="3973700" cy="2980275"/>
          </a:xfrm>
          <a:prstGeom prst="rect">
            <a:avLst/>
          </a:prstGeom>
          <a:noFill/>
          <a:ln>
            <a:noFill/>
          </a:ln>
        </p:spPr>
      </p:pic>
      <p:sp>
        <p:nvSpPr>
          <p:cNvPr id="160" name="Google Shape;160;p39"/>
          <p:cNvSpPr txBox="1"/>
          <p:nvPr/>
        </p:nvSpPr>
        <p:spPr>
          <a:xfrm>
            <a:off x="1263900" y="1087900"/>
            <a:ext cx="66162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3100">
                <a:latin typeface="Lobster"/>
                <a:ea typeface="Lobster"/>
                <a:cs typeface="Lobster"/>
                <a:sym typeface="Lobster"/>
              </a:rPr>
              <a:t>Biết người biết ta, trăm trận trăm thắng</a:t>
            </a:r>
            <a:endParaRPr sz="3100">
              <a:latin typeface="Lobster"/>
              <a:ea typeface="Lobster"/>
              <a:cs typeface="Lobster"/>
              <a:sym typeface="Lobster"/>
            </a:endParaRPr>
          </a:p>
        </p:txBody>
      </p:sp>
      <p:sp>
        <p:nvSpPr>
          <p:cNvPr id="161" name="Google Shape;161;p39"/>
          <p:cNvSpPr txBox="1"/>
          <p:nvPr/>
        </p:nvSpPr>
        <p:spPr>
          <a:xfrm>
            <a:off x="4803625" y="1687325"/>
            <a:ext cx="27843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vi" sz="1800">
                <a:solidFill>
                  <a:srgbClr val="666666"/>
                </a:solidFill>
              </a:rPr>
              <a:t>Binh pháp Tôn Tử</a:t>
            </a:r>
            <a:endParaRPr b="1" sz="1800">
              <a:solidFill>
                <a:srgbClr val="666666"/>
              </a:solidFill>
            </a:endParaRPr>
          </a:p>
        </p:txBody>
      </p:sp>
      <p:pic>
        <p:nvPicPr>
          <p:cNvPr id="162" name="Google Shape;162;p39"/>
          <p:cNvPicPr preferRelativeResize="0"/>
          <p:nvPr/>
        </p:nvPicPr>
        <p:blipFill>
          <a:blip r:embed="rId5">
            <a:alphaModFix/>
          </a:blip>
          <a:stretch>
            <a:fillRect/>
          </a:stretch>
        </p:blipFill>
        <p:spPr>
          <a:xfrm>
            <a:off x="152400" y="1902100"/>
            <a:ext cx="2851384" cy="308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0"/>
          <p:cNvSpPr txBox="1"/>
          <p:nvPr/>
        </p:nvSpPr>
        <p:spPr>
          <a:xfrm>
            <a:off x="1955838" y="110775"/>
            <a:ext cx="52323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4300">
                <a:solidFill>
                  <a:srgbClr val="666666"/>
                </a:solidFill>
                <a:latin typeface="Dancing Script"/>
                <a:ea typeface="Dancing Script"/>
                <a:cs typeface="Dancing Script"/>
                <a:sym typeface="Dancing Script"/>
              </a:rPr>
              <a:t>7 thành viên</a:t>
            </a:r>
            <a:r>
              <a:rPr b="1" lang="vi" sz="4300">
                <a:solidFill>
                  <a:srgbClr val="1155CC"/>
                </a:solidFill>
                <a:latin typeface="Oswald"/>
                <a:ea typeface="Oswald"/>
                <a:cs typeface="Oswald"/>
                <a:sym typeface="Oswald"/>
              </a:rPr>
              <a:t> </a:t>
            </a:r>
            <a:r>
              <a:rPr b="1" lang="vi" sz="4300">
                <a:solidFill>
                  <a:schemeClr val="dk1"/>
                </a:solidFill>
                <a:latin typeface="Oswald"/>
                <a:ea typeface="Oswald"/>
                <a:cs typeface="Oswald"/>
                <a:sym typeface="Oswald"/>
              </a:rPr>
              <a:t>ĐỘI 3</a:t>
            </a:r>
            <a:endParaRPr sz="2100">
              <a:solidFill>
                <a:schemeClr val="dk1"/>
              </a:solidFill>
            </a:endParaRPr>
          </a:p>
        </p:txBody>
      </p:sp>
      <p:pic>
        <p:nvPicPr>
          <p:cNvPr id="168" name="Google Shape;168;p40"/>
          <p:cNvPicPr preferRelativeResize="0"/>
          <p:nvPr/>
        </p:nvPicPr>
        <p:blipFill>
          <a:blip r:embed="rId3">
            <a:alphaModFix/>
          </a:blip>
          <a:stretch>
            <a:fillRect/>
          </a:stretch>
        </p:blipFill>
        <p:spPr>
          <a:xfrm>
            <a:off x="760425" y="1187825"/>
            <a:ext cx="1305550" cy="1305550"/>
          </a:xfrm>
          <a:prstGeom prst="rect">
            <a:avLst/>
          </a:prstGeom>
          <a:noFill/>
          <a:ln>
            <a:noFill/>
          </a:ln>
        </p:spPr>
      </p:pic>
      <p:sp>
        <p:nvSpPr>
          <p:cNvPr id="169" name="Google Shape;169;p40"/>
          <p:cNvSpPr/>
          <p:nvPr/>
        </p:nvSpPr>
        <p:spPr>
          <a:xfrm>
            <a:off x="541988" y="2493375"/>
            <a:ext cx="1742400" cy="376500"/>
          </a:xfrm>
          <a:prstGeom prst="roundRect">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Khoa Khám Bệnh</a:t>
            </a:r>
            <a:endParaRPr>
              <a:solidFill>
                <a:schemeClr val="dk1"/>
              </a:solidFill>
              <a:latin typeface="Roboto"/>
              <a:ea typeface="Roboto"/>
              <a:cs typeface="Roboto"/>
              <a:sym typeface="Roboto"/>
            </a:endParaRPr>
          </a:p>
        </p:txBody>
      </p:sp>
      <p:pic>
        <p:nvPicPr>
          <p:cNvPr id="170" name="Google Shape;170;p40"/>
          <p:cNvPicPr preferRelativeResize="0"/>
          <p:nvPr/>
        </p:nvPicPr>
        <p:blipFill>
          <a:blip r:embed="rId4">
            <a:alphaModFix/>
          </a:blip>
          <a:stretch>
            <a:fillRect/>
          </a:stretch>
        </p:blipFill>
        <p:spPr>
          <a:xfrm>
            <a:off x="2660375" y="1129075"/>
            <a:ext cx="1673075" cy="1673101"/>
          </a:xfrm>
          <a:prstGeom prst="rect">
            <a:avLst/>
          </a:prstGeom>
          <a:noFill/>
          <a:ln>
            <a:noFill/>
          </a:ln>
        </p:spPr>
      </p:pic>
      <p:sp>
        <p:nvSpPr>
          <p:cNvPr id="171" name="Google Shape;171;p40"/>
          <p:cNvSpPr/>
          <p:nvPr/>
        </p:nvSpPr>
        <p:spPr>
          <a:xfrm>
            <a:off x="2608000" y="2493375"/>
            <a:ext cx="1777800" cy="376500"/>
          </a:xfrm>
          <a:prstGeom prst="roundRect">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Khoa XN &amp; CĐHA</a:t>
            </a:r>
            <a:endParaRPr>
              <a:solidFill>
                <a:schemeClr val="dk1"/>
              </a:solidFill>
              <a:latin typeface="Roboto"/>
              <a:ea typeface="Roboto"/>
              <a:cs typeface="Roboto"/>
              <a:sym typeface="Roboto"/>
            </a:endParaRPr>
          </a:p>
        </p:txBody>
      </p:sp>
      <p:pic>
        <p:nvPicPr>
          <p:cNvPr id="172" name="Google Shape;172;p40"/>
          <p:cNvPicPr preferRelativeResize="0"/>
          <p:nvPr/>
        </p:nvPicPr>
        <p:blipFill>
          <a:blip r:embed="rId5">
            <a:alphaModFix/>
          </a:blip>
          <a:stretch>
            <a:fillRect/>
          </a:stretch>
        </p:blipFill>
        <p:spPr>
          <a:xfrm>
            <a:off x="4998750" y="1294475"/>
            <a:ext cx="1199174" cy="1199174"/>
          </a:xfrm>
          <a:prstGeom prst="rect">
            <a:avLst/>
          </a:prstGeom>
          <a:noFill/>
          <a:ln>
            <a:noFill/>
          </a:ln>
        </p:spPr>
      </p:pic>
      <p:sp>
        <p:nvSpPr>
          <p:cNvPr id="173" name="Google Shape;173;p40"/>
          <p:cNvSpPr/>
          <p:nvPr/>
        </p:nvSpPr>
        <p:spPr>
          <a:xfrm>
            <a:off x="4709425" y="2493375"/>
            <a:ext cx="1777800" cy="376500"/>
          </a:xfrm>
          <a:prstGeom prst="roundRect">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Phòng Kế Toán</a:t>
            </a:r>
            <a:endParaRPr>
              <a:solidFill>
                <a:schemeClr val="dk1"/>
              </a:solidFill>
              <a:latin typeface="Roboto"/>
              <a:ea typeface="Roboto"/>
              <a:cs typeface="Roboto"/>
              <a:sym typeface="Roboto"/>
            </a:endParaRPr>
          </a:p>
        </p:txBody>
      </p:sp>
      <p:pic>
        <p:nvPicPr>
          <p:cNvPr id="174" name="Google Shape;174;p40"/>
          <p:cNvPicPr preferRelativeResize="0"/>
          <p:nvPr/>
        </p:nvPicPr>
        <p:blipFill>
          <a:blip r:embed="rId6">
            <a:alphaModFix/>
          </a:blip>
          <a:stretch>
            <a:fillRect/>
          </a:stretch>
        </p:blipFill>
        <p:spPr>
          <a:xfrm>
            <a:off x="7160675" y="1332738"/>
            <a:ext cx="1122650" cy="1122650"/>
          </a:xfrm>
          <a:prstGeom prst="rect">
            <a:avLst/>
          </a:prstGeom>
          <a:noFill/>
          <a:ln>
            <a:noFill/>
          </a:ln>
        </p:spPr>
      </p:pic>
      <p:sp>
        <p:nvSpPr>
          <p:cNvPr id="175" name="Google Shape;175;p40"/>
          <p:cNvSpPr/>
          <p:nvPr/>
        </p:nvSpPr>
        <p:spPr>
          <a:xfrm>
            <a:off x="6810850" y="2493375"/>
            <a:ext cx="1629900" cy="376500"/>
          </a:xfrm>
          <a:prstGeom prst="roundRect">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Phòng TCHC</a:t>
            </a:r>
            <a:endParaRPr>
              <a:solidFill>
                <a:schemeClr val="dk1"/>
              </a:solidFill>
              <a:latin typeface="Roboto"/>
              <a:ea typeface="Roboto"/>
              <a:cs typeface="Roboto"/>
              <a:sym typeface="Roboto"/>
            </a:endParaRPr>
          </a:p>
        </p:txBody>
      </p:sp>
      <p:sp>
        <p:nvSpPr>
          <p:cNvPr id="176" name="Google Shape;176;p40"/>
          <p:cNvSpPr/>
          <p:nvPr/>
        </p:nvSpPr>
        <p:spPr>
          <a:xfrm>
            <a:off x="1744575" y="4341375"/>
            <a:ext cx="1481100" cy="376500"/>
          </a:xfrm>
          <a:prstGeom prst="roundRect">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Phòng KHNV</a:t>
            </a:r>
            <a:endParaRPr>
              <a:solidFill>
                <a:schemeClr val="dk1"/>
              </a:solidFill>
              <a:latin typeface="Roboto"/>
              <a:ea typeface="Roboto"/>
              <a:cs typeface="Roboto"/>
              <a:sym typeface="Roboto"/>
            </a:endParaRPr>
          </a:p>
        </p:txBody>
      </p:sp>
      <p:pic>
        <p:nvPicPr>
          <p:cNvPr id="177" name="Google Shape;177;p40"/>
          <p:cNvPicPr preferRelativeResize="0"/>
          <p:nvPr/>
        </p:nvPicPr>
        <p:blipFill>
          <a:blip r:embed="rId7">
            <a:alphaModFix/>
          </a:blip>
          <a:stretch>
            <a:fillRect/>
          </a:stretch>
        </p:blipFill>
        <p:spPr>
          <a:xfrm>
            <a:off x="1879638" y="3193983"/>
            <a:ext cx="1269825" cy="1269825"/>
          </a:xfrm>
          <a:prstGeom prst="rect">
            <a:avLst/>
          </a:prstGeom>
          <a:noFill/>
          <a:ln>
            <a:noFill/>
          </a:ln>
        </p:spPr>
      </p:pic>
      <p:sp>
        <p:nvSpPr>
          <p:cNvPr id="178" name="Google Shape;178;p40"/>
          <p:cNvSpPr/>
          <p:nvPr/>
        </p:nvSpPr>
        <p:spPr>
          <a:xfrm>
            <a:off x="3661500" y="4349450"/>
            <a:ext cx="1821000" cy="376500"/>
          </a:xfrm>
          <a:prstGeom prst="roundRect">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Phòng Điều Dưỡng</a:t>
            </a:r>
            <a:endParaRPr>
              <a:solidFill>
                <a:schemeClr val="dk1"/>
              </a:solidFill>
              <a:latin typeface="Roboto"/>
              <a:ea typeface="Roboto"/>
              <a:cs typeface="Roboto"/>
              <a:sym typeface="Roboto"/>
            </a:endParaRPr>
          </a:p>
        </p:txBody>
      </p:sp>
      <p:pic>
        <p:nvPicPr>
          <p:cNvPr id="179" name="Google Shape;179;p40"/>
          <p:cNvPicPr preferRelativeResize="0"/>
          <p:nvPr/>
        </p:nvPicPr>
        <p:blipFill>
          <a:blip r:embed="rId8">
            <a:alphaModFix/>
          </a:blip>
          <a:stretch>
            <a:fillRect/>
          </a:stretch>
        </p:blipFill>
        <p:spPr>
          <a:xfrm>
            <a:off x="4010675" y="3193976"/>
            <a:ext cx="1122650" cy="1122650"/>
          </a:xfrm>
          <a:prstGeom prst="rect">
            <a:avLst/>
          </a:prstGeom>
          <a:noFill/>
          <a:ln>
            <a:noFill/>
          </a:ln>
        </p:spPr>
      </p:pic>
      <p:pic>
        <p:nvPicPr>
          <p:cNvPr id="180" name="Google Shape;180;p40"/>
          <p:cNvPicPr preferRelativeResize="0"/>
          <p:nvPr/>
        </p:nvPicPr>
        <p:blipFill>
          <a:blip r:embed="rId9">
            <a:alphaModFix/>
          </a:blip>
          <a:stretch>
            <a:fillRect/>
          </a:stretch>
        </p:blipFill>
        <p:spPr>
          <a:xfrm>
            <a:off x="6139250" y="3193975"/>
            <a:ext cx="1122650" cy="1122650"/>
          </a:xfrm>
          <a:prstGeom prst="rect">
            <a:avLst/>
          </a:prstGeom>
          <a:noFill/>
          <a:ln>
            <a:noFill/>
          </a:ln>
        </p:spPr>
      </p:pic>
      <p:sp>
        <p:nvSpPr>
          <p:cNvPr id="181" name="Google Shape;181;p40"/>
          <p:cNvSpPr/>
          <p:nvPr/>
        </p:nvSpPr>
        <p:spPr>
          <a:xfrm>
            <a:off x="5918325" y="4349450"/>
            <a:ext cx="1564500" cy="376500"/>
          </a:xfrm>
          <a:prstGeom prst="roundRect">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Phòng Dân Số</a:t>
            </a:r>
            <a:endParaRPr>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1"/>
          <p:cNvSpPr txBox="1"/>
          <p:nvPr/>
        </p:nvSpPr>
        <p:spPr>
          <a:xfrm>
            <a:off x="1955838" y="110775"/>
            <a:ext cx="52323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4300">
                <a:solidFill>
                  <a:srgbClr val="666666"/>
                </a:solidFill>
                <a:latin typeface="Dancing Script"/>
                <a:ea typeface="Dancing Script"/>
                <a:cs typeface="Dancing Script"/>
                <a:sym typeface="Dancing Script"/>
              </a:rPr>
              <a:t>7 thành viên</a:t>
            </a:r>
            <a:r>
              <a:rPr b="1" lang="vi" sz="4300">
                <a:solidFill>
                  <a:srgbClr val="1155CC"/>
                </a:solidFill>
                <a:latin typeface="Oswald"/>
                <a:ea typeface="Oswald"/>
                <a:cs typeface="Oswald"/>
                <a:sym typeface="Oswald"/>
              </a:rPr>
              <a:t> </a:t>
            </a:r>
            <a:r>
              <a:rPr b="1" lang="vi" sz="4300">
                <a:solidFill>
                  <a:schemeClr val="dk1"/>
                </a:solidFill>
                <a:latin typeface="Oswald"/>
                <a:ea typeface="Oswald"/>
                <a:cs typeface="Oswald"/>
                <a:sym typeface="Oswald"/>
              </a:rPr>
              <a:t>ĐỘI 3</a:t>
            </a:r>
            <a:endParaRPr sz="2100">
              <a:solidFill>
                <a:schemeClr val="dk1"/>
              </a:solidFill>
            </a:endParaRPr>
          </a:p>
        </p:txBody>
      </p:sp>
      <p:pic>
        <p:nvPicPr>
          <p:cNvPr id="187" name="Google Shape;187;p41"/>
          <p:cNvPicPr preferRelativeResize="0"/>
          <p:nvPr/>
        </p:nvPicPr>
        <p:blipFill>
          <a:blip r:embed="rId3">
            <a:alphaModFix/>
          </a:blip>
          <a:stretch>
            <a:fillRect/>
          </a:stretch>
        </p:blipFill>
        <p:spPr>
          <a:xfrm>
            <a:off x="760425" y="1187825"/>
            <a:ext cx="1305550" cy="1305550"/>
          </a:xfrm>
          <a:prstGeom prst="rect">
            <a:avLst/>
          </a:prstGeom>
          <a:noFill/>
          <a:ln>
            <a:noFill/>
          </a:ln>
        </p:spPr>
      </p:pic>
      <p:sp>
        <p:nvSpPr>
          <p:cNvPr id="188" name="Google Shape;188;p41"/>
          <p:cNvSpPr/>
          <p:nvPr/>
        </p:nvSpPr>
        <p:spPr>
          <a:xfrm>
            <a:off x="541988" y="2493375"/>
            <a:ext cx="1742400" cy="3765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Khoa Khám Bệnh</a:t>
            </a:r>
            <a:endParaRPr>
              <a:solidFill>
                <a:schemeClr val="dk1"/>
              </a:solidFill>
              <a:latin typeface="Roboto"/>
              <a:ea typeface="Roboto"/>
              <a:cs typeface="Roboto"/>
              <a:sym typeface="Roboto"/>
            </a:endParaRPr>
          </a:p>
        </p:txBody>
      </p:sp>
      <p:pic>
        <p:nvPicPr>
          <p:cNvPr id="189" name="Google Shape;189;p41"/>
          <p:cNvPicPr preferRelativeResize="0"/>
          <p:nvPr/>
        </p:nvPicPr>
        <p:blipFill>
          <a:blip r:embed="rId4">
            <a:alphaModFix/>
          </a:blip>
          <a:stretch>
            <a:fillRect/>
          </a:stretch>
        </p:blipFill>
        <p:spPr>
          <a:xfrm>
            <a:off x="2660375" y="1129075"/>
            <a:ext cx="1673075" cy="1673101"/>
          </a:xfrm>
          <a:prstGeom prst="rect">
            <a:avLst/>
          </a:prstGeom>
          <a:noFill/>
          <a:ln>
            <a:noFill/>
          </a:ln>
        </p:spPr>
      </p:pic>
      <p:sp>
        <p:nvSpPr>
          <p:cNvPr id="190" name="Google Shape;190;p41"/>
          <p:cNvSpPr/>
          <p:nvPr/>
        </p:nvSpPr>
        <p:spPr>
          <a:xfrm>
            <a:off x="2608000" y="2493375"/>
            <a:ext cx="1777800" cy="3765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Khoa XN &amp; CĐHA</a:t>
            </a:r>
            <a:endParaRPr>
              <a:solidFill>
                <a:schemeClr val="dk1"/>
              </a:solidFill>
              <a:latin typeface="Roboto"/>
              <a:ea typeface="Roboto"/>
              <a:cs typeface="Roboto"/>
              <a:sym typeface="Roboto"/>
            </a:endParaRPr>
          </a:p>
        </p:txBody>
      </p:sp>
      <p:pic>
        <p:nvPicPr>
          <p:cNvPr id="191" name="Google Shape;191;p41"/>
          <p:cNvPicPr preferRelativeResize="0"/>
          <p:nvPr/>
        </p:nvPicPr>
        <p:blipFill>
          <a:blip r:embed="rId5">
            <a:alphaModFix/>
          </a:blip>
          <a:stretch>
            <a:fillRect/>
          </a:stretch>
        </p:blipFill>
        <p:spPr>
          <a:xfrm>
            <a:off x="4998750" y="1294475"/>
            <a:ext cx="1199174" cy="1199174"/>
          </a:xfrm>
          <a:prstGeom prst="rect">
            <a:avLst/>
          </a:prstGeom>
          <a:noFill/>
          <a:ln>
            <a:noFill/>
          </a:ln>
        </p:spPr>
      </p:pic>
      <p:sp>
        <p:nvSpPr>
          <p:cNvPr id="192" name="Google Shape;192;p41"/>
          <p:cNvSpPr/>
          <p:nvPr/>
        </p:nvSpPr>
        <p:spPr>
          <a:xfrm>
            <a:off x="4709425" y="2493375"/>
            <a:ext cx="1777800" cy="3765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Phòng Kế Toán</a:t>
            </a:r>
            <a:endParaRPr>
              <a:solidFill>
                <a:schemeClr val="dk1"/>
              </a:solidFill>
              <a:latin typeface="Roboto"/>
              <a:ea typeface="Roboto"/>
              <a:cs typeface="Roboto"/>
              <a:sym typeface="Roboto"/>
            </a:endParaRPr>
          </a:p>
        </p:txBody>
      </p:sp>
      <p:pic>
        <p:nvPicPr>
          <p:cNvPr id="193" name="Google Shape;193;p41"/>
          <p:cNvPicPr preferRelativeResize="0"/>
          <p:nvPr/>
        </p:nvPicPr>
        <p:blipFill>
          <a:blip r:embed="rId6">
            <a:alphaModFix/>
          </a:blip>
          <a:stretch>
            <a:fillRect/>
          </a:stretch>
        </p:blipFill>
        <p:spPr>
          <a:xfrm>
            <a:off x="7160675" y="1332738"/>
            <a:ext cx="1122650" cy="1122650"/>
          </a:xfrm>
          <a:prstGeom prst="rect">
            <a:avLst/>
          </a:prstGeom>
          <a:noFill/>
          <a:ln>
            <a:noFill/>
          </a:ln>
        </p:spPr>
      </p:pic>
      <p:sp>
        <p:nvSpPr>
          <p:cNvPr id="194" name="Google Shape;194;p41"/>
          <p:cNvSpPr/>
          <p:nvPr/>
        </p:nvSpPr>
        <p:spPr>
          <a:xfrm>
            <a:off x="6810850" y="2493375"/>
            <a:ext cx="1629900" cy="376500"/>
          </a:xfrm>
          <a:prstGeom prst="roundRect">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Phòng TCHC</a:t>
            </a:r>
            <a:endParaRPr>
              <a:solidFill>
                <a:schemeClr val="dk1"/>
              </a:solidFill>
              <a:latin typeface="Roboto"/>
              <a:ea typeface="Roboto"/>
              <a:cs typeface="Roboto"/>
              <a:sym typeface="Roboto"/>
            </a:endParaRPr>
          </a:p>
        </p:txBody>
      </p:sp>
      <p:sp>
        <p:nvSpPr>
          <p:cNvPr id="195" name="Google Shape;195;p41"/>
          <p:cNvSpPr/>
          <p:nvPr/>
        </p:nvSpPr>
        <p:spPr>
          <a:xfrm>
            <a:off x="1744575" y="4341375"/>
            <a:ext cx="1481100" cy="3765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Phòng KHNV</a:t>
            </a:r>
            <a:endParaRPr>
              <a:solidFill>
                <a:schemeClr val="dk1"/>
              </a:solidFill>
              <a:latin typeface="Roboto"/>
              <a:ea typeface="Roboto"/>
              <a:cs typeface="Roboto"/>
              <a:sym typeface="Roboto"/>
            </a:endParaRPr>
          </a:p>
        </p:txBody>
      </p:sp>
      <p:pic>
        <p:nvPicPr>
          <p:cNvPr id="196" name="Google Shape;196;p41"/>
          <p:cNvPicPr preferRelativeResize="0"/>
          <p:nvPr/>
        </p:nvPicPr>
        <p:blipFill>
          <a:blip r:embed="rId7">
            <a:alphaModFix/>
          </a:blip>
          <a:stretch>
            <a:fillRect/>
          </a:stretch>
        </p:blipFill>
        <p:spPr>
          <a:xfrm>
            <a:off x="1879638" y="3193983"/>
            <a:ext cx="1269825" cy="1269825"/>
          </a:xfrm>
          <a:prstGeom prst="rect">
            <a:avLst/>
          </a:prstGeom>
          <a:noFill/>
          <a:ln>
            <a:noFill/>
          </a:ln>
        </p:spPr>
      </p:pic>
      <p:sp>
        <p:nvSpPr>
          <p:cNvPr id="197" name="Google Shape;197;p41"/>
          <p:cNvSpPr/>
          <p:nvPr/>
        </p:nvSpPr>
        <p:spPr>
          <a:xfrm>
            <a:off x="3661500" y="4349450"/>
            <a:ext cx="1821000" cy="3765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Phòng Điều Dưỡng</a:t>
            </a:r>
            <a:endParaRPr>
              <a:solidFill>
                <a:schemeClr val="dk1"/>
              </a:solidFill>
              <a:latin typeface="Roboto"/>
              <a:ea typeface="Roboto"/>
              <a:cs typeface="Roboto"/>
              <a:sym typeface="Roboto"/>
            </a:endParaRPr>
          </a:p>
        </p:txBody>
      </p:sp>
      <p:pic>
        <p:nvPicPr>
          <p:cNvPr id="198" name="Google Shape;198;p41"/>
          <p:cNvPicPr preferRelativeResize="0"/>
          <p:nvPr/>
        </p:nvPicPr>
        <p:blipFill>
          <a:blip r:embed="rId8">
            <a:alphaModFix/>
          </a:blip>
          <a:stretch>
            <a:fillRect/>
          </a:stretch>
        </p:blipFill>
        <p:spPr>
          <a:xfrm>
            <a:off x="4010675" y="3193976"/>
            <a:ext cx="1122650" cy="1122650"/>
          </a:xfrm>
          <a:prstGeom prst="rect">
            <a:avLst/>
          </a:prstGeom>
          <a:noFill/>
          <a:ln>
            <a:noFill/>
          </a:ln>
        </p:spPr>
      </p:pic>
      <p:pic>
        <p:nvPicPr>
          <p:cNvPr id="199" name="Google Shape;199;p41"/>
          <p:cNvPicPr preferRelativeResize="0"/>
          <p:nvPr/>
        </p:nvPicPr>
        <p:blipFill>
          <a:blip r:embed="rId9">
            <a:alphaModFix/>
          </a:blip>
          <a:stretch>
            <a:fillRect/>
          </a:stretch>
        </p:blipFill>
        <p:spPr>
          <a:xfrm>
            <a:off x="6139250" y="3193975"/>
            <a:ext cx="1122650" cy="1122650"/>
          </a:xfrm>
          <a:prstGeom prst="rect">
            <a:avLst/>
          </a:prstGeom>
          <a:noFill/>
          <a:ln>
            <a:noFill/>
          </a:ln>
        </p:spPr>
      </p:pic>
      <p:sp>
        <p:nvSpPr>
          <p:cNvPr id="200" name="Google Shape;200;p41"/>
          <p:cNvSpPr/>
          <p:nvPr/>
        </p:nvSpPr>
        <p:spPr>
          <a:xfrm>
            <a:off x="5918325" y="4349450"/>
            <a:ext cx="1564500" cy="3765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dk1"/>
                </a:solidFill>
                <a:latin typeface="Roboto"/>
                <a:ea typeface="Roboto"/>
                <a:cs typeface="Roboto"/>
                <a:sym typeface="Roboto"/>
              </a:rPr>
              <a:t>Phòng Dân Số</a:t>
            </a:r>
            <a:endParaRPr>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2"/>
          <p:cNvSpPr txBox="1"/>
          <p:nvPr>
            <p:ph type="title"/>
          </p:nvPr>
        </p:nvSpPr>
        <p:spPr>
          <a:xfrm>
            <a:off x="2352450" y="409650"/>
            <a:ext cx="44391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vi" sz="3300">
                <a:latin typeface="Oswald"/>
                <a:ea typeface="Oswald"/>
                <a:cs typeface="Oswald"/>
                <a:sym typeface="Oswald"/>
              </a:rPr>
              <a:t>Hành Trình</a:t>
            </a:r>
            <a:r>
              <a:rPr lang="vi" sz="3300">
                <a:latin typeface="Oswald"/>
                <a:ea typeface="Oswald"/>
                <a:cs typeface="Oswald"/>
                <a:sym typeface="Oswald"/>
              </a:rPr>
              <a:t> Đến Giải Nhất</a:t>
            </a:r>
            <a:endParaRPr sz="3300">
              <a:latin typeface="Oswald"/>
              <a:ea typeface="Oswald"/>
              <a:cs typeface="Oswald"/>
              <a:sym typeface="Oswald"/>
            </a:endParaRPr>
          </a:p>
        </p:txBody>
      </p:sp>
      <p:sp>
        <p:nvSpPr>
          <p:cNvPr id="206" name="Google Shape;206;p42"/>
          <p:cNvSpPr/>
          <p:nvPr/>
        </p:nvSpPr>
        <p:spPr>
          <a:xfrm>
            <a:off x="0" y="1628760"/>
            <a:ext cx="9144032" cy="3514752"/>
          </a:xfrm>
          <a:custGeom>
            <a:rect b="b" l="l" r="r" t="t"/>
            <a:pathLst>
              <a:path extrusionOk="0" h="109836" w="285751">
                <a:moveTo>
                  <a:pt x="142876" y="0"/>
                </a:moveTo>
                <a:cubicBezTo>
                  <a:pt x="115003" y="0"/>
                  <a:pt x="24123" y="2763"/>
                  <a:pt x="1" y="7763"/>
                </a:cubicBezTo>
                <a:lnTo>
                  <a:pt x="1" y="109835"/>
                </a:lnTo>
                <a:lnTo>
                  <a:pt x="285751" y="109835"/>
                </a:lnTo>
                <a:lnTo>
                  <a:pt x="285751" y="7763"/>
                </a:lnTo>
                <a:cubicBezTo>
                  <a:pt x="261629" y="2763"/>
                  <a:pt x="170748" y="0"/>
                  <a:pt x="142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2"/>
          <p:cNvSpPr/>
          <p:nvPr/>
        </p:nvSpPr>
        <p:spPr>
          <a:xfrm>
            <a:off x="2389240" y="1628760"/>
            <a:ext cx="4186848" cy="3514752"/>
          </a:xfrm>
          <a:custGeom>
            <a:rect b="b" l="l" r="r" t="t"/>
            <a:pathLst>
              <a:path extrusionOk="0" h="109836" w="130839">
                <a:moveTo>
                  <a:pt x="64866" y="0"/>
                </a:moveTo>
                <a:lnTo>
                  <a:pt x="64890" y="203"/>
                </a:lnTo>
                <a:cubicBezTo>
                  <a:pt x="65116" y="2608"/>
                  <a:pt x="64771" y="10776"/>
                  <a:pt x="50472" y="14800"/>
                </a:cubicBezTo>
                <a:cubicBezTo>
                  <a:pt x="43733" y="16681"/>
                  <a:pt x="37934" y="17943"/>
                  <a:pt x="33255" y="18967"/>
                </a:cubicBezTo>
                <a:cubicBezTo>
                  <a:pt x="22242" y="21384"/>
                  <a:pt x="15610" y="22837"/>
                  <a:pt x="13396" y="28897"/>
                </a:cubicBezTo>
                <a:cubicBezTo>
                  <a:pt x="12693" y="30838"/>
                  <a:pt x="12895" y="32743"/>
                  <a:pt x="13979" y="34374"/>
                </a:cubicBezTo>
                <a:cubicBezTo>
                  <a:pt x="17920" y="40410"/>
                  <a:pt x="34315" y="42446"/>
                  <a:pt x="63140" y="44101"/>
                </a:cubicBezTo>
                <a:cubicBezTo>
                  <a:pt x="102371" y="46363"/>
                  <a:pt x="110312" y="52066"/>
                  <a:pt x="111920" y="54412"/>
                </a:cubicBezTo>
                <a:cubicBezTo>
                  <a:pt x="112396" y="55114"/>
                  <a:pt x="112467" y="55733"/>
                  <a:pt x="112217" y="56543"/>
                </a:cubicBezTo>
                <a:cubicBezTo>
                  <a:pt x="111515" y="58627"/>
                  <a:pt x="107645" y="62806"/>
                  <a:pt x="89346" y="67199"/>
                </a:cubicBezTo>
                <a:cubicBezTo>
                  <a:pt x="76511" y="70271"/>
                  <a:pt x="60723" y="72557"/>
                  <a:pt x="46804" y="74557"/>
                </a:cubicBezTo>
                <a:cubicBezTo>
                  <a:pt x="35946" y="76141"/>
                  <a:pt x="26564" y="77498"/>
                  <a:pt x="20718" y="78915"/>
                </a:cubicBezTo>
                <a:cubicBezTo>
                  <a:pt x="8526" y="81903"/>
                  <a:pt x="1132" y="87452"/>
                  <a:pt x="406" y="94167"/>
                </a:cubicBezTo>
                <a:cubicBezTo>
                  <a:pt x="1" y="97965"/>
                  <a:pt x="1668" y="104311"/>
                  <a:pt x="10943" y="109835"/>
                </a:cubicBezTo>
                <a:lnTo>
                  <a:pt x="76511" y="109835"/>
                </a:lnTo>
                <a:lnTo>
                  <a:pt x="65878" y="106680"/>
                </a:lnTo>
                <a:cubicBezTo>
                  <a:pt x="58282" y="104347"/>
                  <a:pt x="52853" y="102430"/>
                  <a:pt x="48781" y="100644"/>
                </a:cubicBezTo>
                <a:cubicBezTo>
                  <a:pt x="42935" y="98084"/>
                  <a:pt x="41804" y="96548"/>
                  <a:pt x="41578" y="96155"/>
                </a:cubicBezTo>
                <a:cubicBezTo>
                  <a:pt x="42078" y="95619"/>
                  <a:pt x="44566" y="93833"/>
                  <a:pt x="56651" y="90869"/>
                </a:cubicBezTo>
                <a:cubicBezTo>
                  <a:pt x="64342" y="88988"/>
                  <a:pt x="73236" y="87249"/>
                  <a:pt x="81714" y="85666"/>
                </a:cubicBezTo>
                <a:lnTo>
                  <a:pt x="82488" y="85547"/>
                </a:lnTo>
                <a:cubicBezTo>
                  <a:pt x="98192" y="82606"/>
                  <a:pt x="130839" y="76522"/>
                  <a:pt x="130815" y="56364"/>
                </a:cubicBezTo>
                <a:cubicBezTo>
                  <a:pt x="130815" y="52745"/>
                  <a:pt x="128708" y="47494"/>
                  <a:pt x="118575" y="43018"/>
                </a:cubicBezTo>
                <a:cubicBezTo>
                  <a:pt x="110884" y="39601"/>
                  <a:pt x="99930" y="37172"/>
                  <a:pt x="86036" y="35731"/>
                </a:cubicBezTo>
                <a:cubicBezTo>
                  <a:pt x="79951" y="35112"/>
                  <a:pt x="72736" y="34600"/>
                  <a:pt x="65069" y="34052"/>
                </a:cubicBezTo>
                <a:cubicBezTo>
                  <a:pt x="55901" y="33421"/>
                  <a:pt x="46400" y="32743"/>
                  <a:pt x="38887" y="31838"/>
                </a:cubicBezTo>
                <a:cubicBezTo>
                  <a:pt x="30814" y="30885"/>
                  <a:pt x="27576" y="29909"/>
                  <a:pt x="26290" y="29349"/>
                </a:cubicBezTo>
                <a:cubicBezTo>
                  <a:pt x="26850" y="28921"/>
                  <a:pt x="27874" y="28373"/>
                  <a:pt x="29731" y="27742"/>
                </a:cubicBezTo>
                <a:cubicBezTo>
                  <a:pt x="32446" y="26813"/>
                  <a:pt x="36065" y="26004"/>
                  <a:pt x="39911" y="25158"/>
                </a:cubicBezTo>
                <a:cubicBezTo>
                  <a:pt x="47507" y="23444"/>
                  <a:pt x="56103" y="21539"/>
                  <a:pt x="62009" y="17788"/>
                </a:cubicBezTo>
                <a:cubicBezTo>
                  <a:pt x="70224" y="12585"/>
                  <a:pt x="73391" y="6966"/>
                  <a:pt x="719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2"/>
          <p:cNvSpPr/>
          <p:nvPr/>
        </p:nvSpPr>
        <p:spPr>
          <a:xfrm>
            <a:off x="2212472" y="1628760"/>
            <a:ext cx="4288192" cy="3514752"/>
          </a:xfrm>
          <a:custGeom>
            <a:rect b="b" l="l" r="r" t="t"/>
            <a:pathLst>
              <a:path extrusionOk="0" h="109836" w="134006">
                <a:moveTo>
                  <a:pt x="72760" y="0"/>
                </a:moveTo>
                <a:cubicBezTo>
                  <a:pt x="73283" y="5358"/>
                  <a:pt x="70188" y="13252"/>
                  <a:pt x="56627" y="17074"/>
                </a:cubicBezTo>
                <a:cubicBezTo>
                  <a:pt x="34933" y="23182"/>
                  <a:pt x="23730" y="22646"/>
                  <a:pt x="21134" y="29706"/>
                </a:cubicBezTo>
                <a:cubicBezTo>
                  <a:pt x="18169" y="37826"/>
                  <a:pt x="39660" y="40089"/>
                  <a:pt x="68783" y="41767"/>
                </a:cubicBezTo>
                <a:cubicBezTo>
                  <a:pt x="103894" y="43780"/>
                  <a:pt x="122718" y="48959"/>
                  <a:pt x="119980" y="57293"/>
                </a:cubicBezTo>
                <a:cubicBezTo>
                  <a:pt x="115229" y="71676"/>
                  <a:pt x="47399" y="76176"/>
                  <a:pt x="26790" y="81225"/>
                </a:cubicBezTo>
                <a:cubicBezTo>
                  <a:pt x="6787" y="86094"/>
                  <a:pt x="0" y="99429"/>
                  <a:pt x="21432" y="109835"/>
                </a:cubicBezTo>
                <a:lnTo>
                  <a:pt x="70700" y="109835"/>
                </a:lnTo>
                <a:cubicBezTo>
                  <a:pt x="56400" y="105442"/>
                  <a:pt x="42553" y="99417"/>
                  <a:pt x="44982" y="95048"/>
                </a:cubicBezTo>
                <a:cubicBezTo>
                  <a:pt x="47292" y="90893"/>
                  <a:pt x="71950" y="86154"/>
                  <a:pt x="86809" y="83356"/>
                </a:cubicBezTo>
                <a:cubicBezTo>
                  <a:pt x="101656" y="80594"/>
                  <a:pt x="134005" y="74891"/>
                  <a:pt x="134005" y="56364"/>
                </a:cubicBezTo>
                <a:cubicBezTo>
                  <a:pt x="133982" y="48018"/>
                  <a:pt x="119301" y="40958"/>
                  <a:pt x="91333" y="38077"/>
                </a:cubicBezTo>
                <a:cubicBezTo>
                  <a:pt x="68997" y="35755"/>
                  <a:pt x="29111" y="34957"/>
                  <a:pt x="28897" y="29635"/>
                </a:cubicBezTo>
                <a:cubicBezTo>
                  <a:pt x="28897" y="29504"/>
                  <a:pt x="28909" y="29373"/>
                  <a:pt x="28956" y="29230"/>
                </a:cubicBezTo>
                <a:cubicBezTo>
                  <a:pt x="28968" y="29194"/>
                  <a:pt x="28980" y="29147"/>
                  <a:pt x="29004" y="29099"/>
                </a:cubicBezTo>
                <a:cubicBezTo>
                  <a:pt x="31516" y="23289"/>
                  <a:pt x="54817" y="23039"/>
                  <a:pt x="66271" y="15800"/>
                </a:cubicBezTo>
                <a:cubicBezTo>
                  <a:pt x="75391" y="10049"/>
                  <a:pt x="76201" y="4763"/>
                  <a:pt x="75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42"/>
          <p:cNvGrpSpPr/>
          <p:nvPr/>
        </p:nvGrpSpPr>
        <p:grpSpPr>
          <a:xfrm>
            <a:off x="1771325" y="3100125"/>
            <a:ext cx="2293625" cy="1305749"/>
            <a:chOff x="1771325" y="3100125"/>
            <a:chExt cx="2293625" cy="1305749"/>
          </a:xfrm>
        </p:grpSpPr>
        <p:sp>
          <p:nvSpPr>
            <p:cNvPr id="210" name="Google Shape;210;p42"/>
            <p:cNvSpPr/>
            <p:nvPr/>
          </p:nvSpPr>
          <p:spPr>
            <a:xfrm>
              <a:off x="3502928" y="3262482"/>
              <a:ext cx="536480" cy="1143392"/>
            </a:xfrm>
            <a:custGeom>
              <a:rect b="b" l="l" r="r" t="t"/>
              <a:pathLst>
                <a:path extrusionOk="0" h="35731" w="16765">
                  <a:moveTo>
                    <a:pt x="8370" y="0"/>
                  </a:moveTo>
                  <a:cubicBezTo>
                    <a:pt x="3739" y="0"/>
                    <a:pt x="0" y="3739"/>
                    <a:pt x="0" y="8394"/>
                  </a:cubicBezTo>
                  <a:cubicBezTo>
                    <a:pt x="0" y="12907"/>
                    <a:pt x="3501" y="16609"/>
                    <a:pt x="8108" y="16776"/>
                  </a:cubicBezTo>
                  <a:lnTo>
                    <a:pt x="8108" y="32826"/>
                  </a:lnTo>
                  <a:cubicBezTo>
                    <a:pt x="7370" y="32969"/>
                    <a:pt x="6930" y="33552"/>
                    <a:pt x="6930" y="34254"/>
                  </a:cubicBezTo>
                  <a:cubicBezTo>
                    <a:pt x="6930" y="35076"/>
                    <a:pt x="7573" y="35731"/>
                    <a:pt x="8370" y="35731"/>
                  </a:cubicBezTo>
                  <a:cubicBezTo>
                    <a:pt x="9204" y="35731"/>
                    <a:pt x="9870" y="35076"/>
                    <a:pt x="9870" y="34254"/>
                  </a:cubicBezTo>
                  <a:cubicBezTo>
                    <a:pt x="9870" y="33552"/>
                    <a:pt x="9299" y="32969"/>
                    <a:pt x="8704" y="32826"/>
                  </a:cubicBezTo>
                  <a:lnTo>
                    <a:pt x="8704" y="16776"/>
                  </a:lnTo>
                  <a:cubicBezTo>
                    <a:pt x="13169" y="16609"/>
                    <a:pt x="16764" y="12907"/>
                    <a:pt x="16764" y="8394"/>
                  </a:cubicBezTo>
                  <a:cubicBezTo>
                    <a:pt x="16764" y="3739"/>
                    <a:pt x="13014" y="0"/>
                    <a:pt x="83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2"/>
            <p:cNvSpPr txBox="1"/>
            <p:nvPr/>
          </p:nvSpPr>
          <p:spPr>
            <a:xfrm>
              <a:off x="3484150" y="3371825"/>
              <a:ext cx="580800" cy="327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vi" sz="2000">
                  <a:solidFill>
                    <a:srgbClr val="FFFFFF"/>
                  </a:solidFill>
                  <a:latin typeface="Fira Sans Extra Condensed"/>
                  <a:ea typeface="Fira Sans Extra Condensed"/>
                  <a:cs typeface="Fira Sans Extra Condensed"/>
                  <a:sym typeface="Fira Sans Extra Condensed"/>
                </a:rPr>
                <a:t>3</a:t>
              </a:r>
              <a:endParaRPr>
                <a:latin typeface="Roboto"/>
                <a:ea typeface="Roboto"/>
                <a:cs typeface="Roboto"/>
                <a:sym typeface="Roboto"/>
              </a:endParaRPr>
            </a:p>
          </p:txBody>
        </p:sp>
        <p:sp>
          <p:nvSpPr>
            <p:cNvPr id="212" name="Google Shape;212;p42"/>
            <p:cNvSpPr txBox="1"/>
            <p:nvPr/>
          </p:nvSpPr>
          <p:spPr>
            <a:xfrm>
              <a:off x="1771325" y="3100125"/>
              <a:ext cx="17316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700">
                  <a:solidFill>
                    <a:srgbClr val="434343"/>
                  </a:solidFill>
                  <a:latin typeface="Oswald"/>
                  <a:ea typeface="Oswald"/>
                  <a:cs typeface="Oswald"/>
                  <a:sym typeface="Oswald"/>
                </a:rPr>
                <a:t>5S Máy tính</a:t>
              </a:r>
              <a:endParaRPr sz="1700">
                <a:solidFill>
                  <a:srgbClr val="434343"/>
                </a:solidFill>
                <a:latin typeface="Oswald"/>
                <a:ea typeface="Oswald"/>
                <a:cs typeface="Oswald"/>
                <a:sym typeface="Oswald"/>
              </a:endParaRPr>
            </a:p>
          </p:txBody>
        </p:sp>
        <p:sp>
          <p:nvSpPr>
            <p:cNvPr id="213" name="Google Shape;213;p42"/>
            <p:cNvSpPr txBox="1"/>
            <p:nvPr/>
          </p:nvSpPr>
          <p:spPr>
            <a:xfrm>
              <a:off x="1771325" y="3446975"/>
              <a:ext cx="17316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vi" sz="1200">
                  <a:solidFill>
                    <a:srgbClr val="434343"/>
                  </a:solidFill>
                  <a:latin typeface="Roboto"/>
                  <a:ea typeface="Roboto"/>
                  <a:cs typeface="Roboto"/>
                  <a:sym typeface="Roboto"/>
                </a:rPr>
                <a:t>Thói quen sử dụng máy tính</a:t>
              </a:r>
              <a:endParaRPr sz="1200">
                <a:solidFill>
                  <a:srgbClr val="434343"/>
                </a:solidFill>
                <a:latin typeface="Roboto"/>
                <a:ea typeface="Roboto"/>
                <a:cs typeface="Roboto"/>
                <a:sym typeface="Roboto"/>
              </a:endParaRPr>
            </a:p>
          </p:txBody>
        </p:sp>
      </p:grpSp>
      <p:grpSp>
        <p:nvGrpSpPr>
          <p:cNvPr id="214" name="Google Shape;214;p42"/>
          <p:cNvGrpSpPr/>
          <p:nvPr/>
        </p:nvGrpSpPr>
        <p:grpSpPr>
          <a:xfrm>
            <a:off x="1015750" y="1313550"/>
            <a:ext cx="2312388" cy="1335187"/>
            <a:chOff x="1015750" y="1313550"/>
            <a:chExt cx="2312388" cy="1335187"/>
          </a:xfrm>
        </p:grpSpPr>
        <p:sp>
          <p:nvSpPr>
            <p:cNvPr id="215" name="Google Shape;215;p42"/>
            <p:cNvSpPr/>
            <p:nvPr/>
          </p:nvSpPr>
          <p:spPr>
            <a:xfrm>
              <a:off x="2769494" y="1504929"/>
              <a:ext cx="536480" cy="1143808"/>
            </a:xfrm>
            <a:custGeom>
              <a:rect b="b" l="l" r="r" t="t"/>
              <a:pathLst>
                <a:path extrusionOk="0" h="35744" w="16765">
                  <a:moveTo>
                    <a:pt x="8371" y="1"/>
                  </a:moveTo>
                  <a:cubicBezTo>
                    <a:pt x="3739" y="1"/>
                    <a:pt x="0" y="3751"/>
                    <a:pt x="0" y="8395"/>
                  </a:cubicBezTo>
                  <a:cubicBezTo>
                    <a:pt x="0" y="12919"/>
                    <a:pt x="3501" y="16610"/>
                    <a:pt x="8109" y="16777"/>
                  </a:cubicBezTo>
                  <a:lnTo>
                    <a:pt x="8109" y="32838"/>
                  </a:lnTo>
                  <a:cubicBezTo>
                    <a:pt x="7370" y="32981"/>
                    <a:pt x="6930" y="33564"/>
                    <a:pt x="6930" y="34255"/>
                  </a:cubicBezTo>
                  <a:cubicBezTo>
                    <a:pt x="6930" y="35088"/>
                    <a:pt x="7573" y="35743"/>
                    <a:pt x="8371" y="35743"/>
                  </a:cubicBezTo>
                  <a:cubicBezTo>
                    <a:pt x="9204" y="35743"/>
                    <a:pt x="9871" y="35088"/>
                    <a:pt x="9871" y="34255"/>
                  </a:cubicBezTo>
                  <a:cubicBezTo>
                    <a:pt x="9871" y="33552"/>
                    <a:pt x="9299" y="32969"/>
                    <a:pt x="8704" y="32826"/>
                  </a:cubicBezTo>
                  <a:lnTo>
                    <a:pt x="8704" y="16777"/>
                  </a:lnTo>
                  <a:cubicBezTo>
                    <a:pt x="13169" y="16622"/>
                    <a:pt x="16764" y="12919"/>
                    <a:pt x="16764" y="8395"/>
                  </a:cubicBezTo>
                  <a:cubicBezTo>
                    <a:pt x="16764" y="3751"/>
                    <a:pt x="13014" y="1"/>
                    <a:pt x="8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2"/>
            <p:cNvSpPr txBox="1"/>
            <p:nvPr/>
          </p:nvSpPr>
          <p:spPr>
            <a:xfrm>
              <a:off x="2747338" y="1610150"/>
              <a:ext cx="580800" cy="327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vi" sz="2000">
                  <a:solidFill>
                    <a:srgbClr val="FFFFFF"/>
                  </a:solidFill>
                  <a:latin typeface="Fira Sans Extra Condensed"/>
                  <a:ea typeface="Fira Sans Extra Condensed"/>
                  <a:cs typeface="Fira Sans Extra Condensed"/>
                  <a:sym typeface="Fira Sans Extra Condensed"/>
                </a:rPr>
                <a:t>1</a:t>
              </a:r>
              <a:endParaRPr>
                <a:latin typeface="Roboto"/>
                <a:ea typeface="Roboto"/>
                <a:cs typeface="Roboto"/>
                <a:sym typeface="Roboto"/>
              </a:endParaRPr>
            </a:p>
          </p:txBody>
        </p:sp>
        <p:sp>
          <p:nvSpPr>
            <p:cNvPr id="217" name="Google Shape;217;p42"/>
            <p:cNvSpPr txBox="1"/>
            <p:nvPr/>
          </p:nvSpPr>
          <p:spPr>
            <a:xfrm>
              <a:off x="1015750" y="1313550"/>
              <a:ext cx="17316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700">
                  <a:solidFill>
                    <a:srgbClr val="434343"/>
                  </a:solidFill>
                  <a:latin typeface="Oswald"/>
                  <a:ea typeface="Oswald"/>
                  <a:cs typeface="Oswald"/>
                  <a:sym typeface="Oswald"/>
                </a:rPr>
                <a:t>Xanh - Sạch - Đẹp</a:t>
              </a:r>
              <a:endParaRPr sz="1700">
                <a:solidFill>
                  <a:srgbClr val="434343"/>
                </a:solidFill>
                <a:latin typeface="Oswald"/>
                <a:ea typeface="Oswald"/>
                <a:cs typeface="Oswald"/>
                <a:sym typeface="Oswald"/>
              </a:endParaRPr>
            </a:p>
          </p:txBody>
        </p:sp>
        <p:sp>
          <p:nvSpPr>
            <p:cNvPr id="218" name="Google Shape;218;p42"/>
            <p:cNvSpPr txBox="1"/>
            <p:nvPr/>
          </p:nvSpPr>
          <p:spPr>
            <a:xfrm>
              <a:off x="1015750" y="1660400"/>
              <a:ext cx="17316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vi" sz="1200">
                  <a:solidFill>
                    <a:srgbClr val="434343"/>
                  </a:solidFill>
                  <a:latin typeface="Roboto"/>
                  <a:ea typeface="Roboto"/>
                  <a:cs typeface="Roboto"/>
                  <a:sym typeface="Roboto"/>
                </a:rPr>
                <a:t>Môi trường làm việc</a:t>
              </a:r>
              <a:endParaRPr sz="1200">
                <a:solidFill>
                  <a:srgbClr val="434343"/>
                </a:solidFill>
                <a:latin typeface="Roboto"/>
                <a:ea typeface="Roboto"/>
                <a:cs typeface="Roboto"/>
                <a:sym typeface="Roboto"/>
              </a:endParaRPr>
            </a:p>
          </p:txBody>
        </p:sp>
      </p:grpSp>
      <p:grpSp>
        <p:nvGrpSpPr>
          <p:cNvPr id="219" name="Google Shape;219;p42"/>
          <p:cNvGrpSpPr/>
          <p:nvPr/>
        </p:nvGrpSpPr>
        <p:grpSpPr>
          <a:xfrm>
            <a:off x="5988875" y="2111425"/>
            <a:ext cx="2312400" cy="1303451"/>
            <a:chOff x="5988875" y="2111425"/>
            <a:chExt cx="2312400" cy="1303451"/>
          </a:xfrm>
        </p:grpSpPr>
        <p:sp>
          <p:nvSpPr>
            <p:cNvPr id="220" name="Google Shape;220;p42"/>
            <p:cNvSpPr/>
            <p:nvPr/>
          </p:nvSpPr>
          <p:spPr>
            <a:xfrm>
              <a:off x="6011050" y="2271484"/>
              <a:ext cx="536448" cy="1143392"/>
            </a:xfrm>
            <a:custGeom>
              <a:rect b="b" l="l" r="r" t="t"/>
              <a:pathLst>
                <a:path extrusionOk="0" h="35731" w="16764">
                  <a:moveTo>
                    <a:pt x="8358" y="0"/>
                  </a:moveTo>
                  <a:cubicBezTo>
                    <a:pt x="3739" y="0"/>
                    <a:pt x="0" y="3739"/>
                    <a:pt x="0" y="8394"/>
                  </a:cubicBezTo>
                  <a:cubicBezTo>
                    <a:pt x="0" y="12907"/>
                    <a:pt x="3489" y="16610"/>
                    <a:pt x="8108" y="16776"/>
                  </a:cubicBezTo>
                  <a:lnTo>
                    <a:pt x="8108" y="32826"/>
                  </a:lnTo>
                  <a:cubicBezTo>
                    <a:pt x="7358" y="32969"/>
                    <a:pt x="6929" y="33552"/>
                    <a:pt x="6929" y="34255"/>
                  </a:cubicBezTo>
                  <a:cubicBezTo>
                    <a:pt x="6929" y="35076"/>
                    <a:pt x="7560" y="35731"/>
                    <a:pt x="8370" y="35731"/>
                  </a:cubicBezTo>
                  <a:cubicBezTo>
                    <a:pt x="9204" y="35731"/>
                    <a:pt x="9858" y="35076"/>
                    <a:pt x="9858" y="34255"/>
                  </a:cubicBezTo>
                  <a:cubicBezTo>
                    <a:pt x="9858" y="33552"/>
                    <a:pt x="9299" y="32969"/>
                    <a:pt x="8703" y="32826"/>
                  </a:cubicBezTo>
                  <a:lnTo>
                    <a:pt x="8703" y="16776"/>
                  </a:lnTo>
                  <a:cubicBezTo>
                    <a:pt x="13168" y="16610"/>
                    <a:pt x="16764" y="12907"/>
                    <a:pt x="16764" y="8394"/>
                  </a:cubicBezTo>
                  <a:cubicBezTo>
                    <a:pt x="16764" y="3739"/>
                    <a:pt x="13014" y="0"/>
                    <a:pt x="8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2"/>
            <p:cNvSpPr txBox="1"/>
            <p:nvPr/>
          </p:nvSpPr>
          <p:spPr>
            <a:xfrm>
              <a:off x="6569675" y="2111425"/>
              <a:ext cx="17316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sz="1700">
                  <a:solidFill>
                    <a:srgbClr val="434343"/>
                  </a:solidFill>
                  <a:latin typeface="Oswald"/>
                  <a:ea typeface="Oswald"/>
                  <a:cs typeface="Oswald"/>
                  <a:sym typeface="Oswald"/>
                </a:rPr>
                <a:t>5S</a:t>
              </a:r>
              <a:endParaRPr sz="1700">
                <a:solidFill>
                  <a:srgbClr val="434343"/>
                </a:solidFill>
                <a:latin typeface="Oswald"/>
                <a:ea typeface="Oswald"/>
                <a:cs typeface="Oswald"/>
                <a:sym typeface="Oswald"/>
              </a:endParaRPr>
            </a:p>
          </p:txBody>
        </p:sp>
        <p:sp>
          <p:nvSpPr>
            <p:cNvPr id="222" name="Google Shape;222;p42"/>
            <p:cNvSpPr txBox="1"/>
            <p:nvPr/>
          </p:nvSpPr>
          <p:spPr>
            <a:xfrm>
              <a:off x="6569675" y="2458275"/>
              <a:ext cx="17316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200">
                  <a:solidFill>
                    <a:srgbClr val="434343"/>
                  </a:solidFill>
                  <a:latin typeface="Roboto"/>
                  <a:ea typeface="Roboto"/>
                  <a:cs typeface="Roboto"/>
                  <a:sym typeface="Roboto"/>
                </a:rPr>
                <a:t>Thói quen trong công việc hàng ngày</a:t>
              </a:r>
              <a:endParaRPr sz="1200">
                <a:solidFill>
                  <a:srgbClr val="434343"/>
                </a:solidFill>
                <a:latin typeface="Roboto"/>
                <a:ea typeface="Roboto"/>
                <a:cs typeface="Roboto"/>
                <a:sym typeface="Roboto"/>
              </a:endParaRPr>
            </a:p>
          </p:txBody>
        </p:sp>
        <p:sp>
          <p:nvSpPr>
            <p:cNvPr id="223" name="Google Shape;223;p42"/>
            <p:cNvSpPr txBox="1"/>
            <p:nvPr/>
          </p:nvSpPr>
          <p:spPr>
            <a:xfrm>
              <a:off x="5988875" y="2376288"/>
              <a:ext cx="580800" cy="327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vi" sz="2000">
                  <a:solidFill>
                    <a:srgbClr val="FFFFFF"/>
                  </a:solidFill>
                  <a:latin typeface="Fira Sans Extra Condensed"/>
                  <a:ea typeface="Fira Sans Extra Condensed"/>
                  <a:cs typeface="Fira Sans Extra Condensed"/>
                  <a:sym typeface="Fira Sans Extra Condensed"/>
                </a:rPr>
                <a:t>2</a:t>
              </a:r>
              <a:endParaRPr>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3"/>
          <p:cNvPicPr preferRelativeResize="0"/>
          <p:nvPr/>
        </p:nvPicPr>
        <p:blipFill>
          <a:blip r:embed="rId3">
            <a:alphaModFix/>
          </a:blip>
          <a:stretch>
            <a:fillRect/>
          </a:stretch>
        </p:blipFill>
        <p:spPr>
          <a:xfrm>
            <a:off x="-71275" y="427675"/>
            <a:ext cx="2088526" cy="1304076"/>
          </a:xfrm>
          <a:prstGeom prst="rect">
            <a:avLst/>
          </a:prstGeom>
          <a:noFill/>
          <a:ln>
            <a:noFill/>
          </a:ln>
        </p:spPr>
      </p:pic>
      <p:sp>
        <p:nvSpPr>
          <p:cNvPr id="229" name="Google Shape;229;p43"/>
          <p:cNvSpPr txBox="1"/>
          <p:nvPr/>
        </p:nvSpPr>
        <p:spPr>
          <a:xfrm>
            <a:off x="1538500" y="885625"/>
            <a:ext cx="62742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900">
                <a:solidFill>
                  <a:schemeClr val="dk1"/>
                </a:solidFill>
                <a:latin typeface="Lobster"/>
                <a:ea typeface="Lobster"/>
                <a:cs typeface="Lobster"/>
                <a:sym typeface="Lobster"/>
              </a:rPr>
              <a:t>Chúng ta sẽ giành giải</a:t>
            </a:r>
            <a:endParaRPr sz="2900">
              <a:solidFill>
                <a:schemeClr val="dk1"/>
              </a:solidFill>
              <a:latin typeface="Lobster"/>
              <a:ea typeface="Lobster"/>
              <a:cs typeface="Lobster"/>
              <a:sym typeface="Lobster"/>
            </a:endParaRPr>
          </a:p>
          <a:p>
            <a:pPr indent="0" lvl="0" marL="0" rtl="0" algn="l">
              <a:spcBef>
                <a:spcPts val="0"/>
              </a:spcBef>
              <a:spcAft>
                <a:spcPts val="0"/>
              </a:spcAft>
              <a:buNone/>
            </a:pPr>
            <a:r>
              <a:rPr lang="vi" sz="2900">
                <a:solidFill>
                  <a:schemeClr val="dk1"/>
                </a:solidFill>
                <a:latin typeface="Lobster"/>
                <a:ea typeface="Lobster"/>
                <a:cs typeface="Lobster"/>
                <a:sym typeface="Lobster"/>
              </a:rPr>
              <a:t>nhất khi các đội còn lại không</a:t>
            </a:r>
            <a:endParaRPr sz="2900">
              <a:solidFill>
                <a:schemeClr val="dk1"/>
              </a:solidFill>
              <a:latin typeface="Lobster"/>
              <a:ea typeface="Lobster"/>
              <a:cs typeface="Lobster"/>
              <a:sym typeface="Lobster"/>
            </a:endParaRPr>
          </a:p>
          <a:p>
            <a:pPr indent="0" lvl="0" marL="0" rtl="0" algn="l">
              <a:spcBef>
                <a:spcPts val="0"/>
              </a:spcBef>
              <a:spcAft>
                <a:spcPts val="0"/>
              </a:spcAft>
              <a:buNone/>
            </a:pPr>
            <a:r>
              <a:rPr lang="vi" sz="2900">
                <a:solidFill>
                  <a:schemeClr val="dk1"/>
                </a:solidFill>
                <a:latin typeface="Lobster"/>
                <a:ea typeface="Lobster"/>
                <a:cs typeface="Lobster"/>
                <a:sym typeface="Lobster"/>
              </a:rPr>
              <a:t>giành giải nhất.</a:t>
            </a:r>
            <a:endParaRPr sz="2900">
              <a:solidFill>
                <a:schemeClr val="dk1"/>
              </a:solidFill>
              <a:latin typeface="Lobster"/>
              <a:ea typeface="Lobster"/>
              <a:cs typeface="Lobster"/>
              <a:sym typeface="Lobster"/>
            </a:endParaRPr>
          </a:p>
        </p:txBody>
      </p:sp>
      <p:sp>
        <p:nvSpPr>
          <p:cNvPr id="230" name="Google Shape;230;p43"/>
          <p:cNvSpPr txBox="1"/>
          <p:nvPr/>
        </p:nvSpPr>
        <p:spPr>
          <a:xfrm>
            <a:off x="2876350" y="2855725"/>
            <a:ext cx="27843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vi" sz="2000">
                <a:solidFill>
                  <a:srgbClr val="666666"/>
                </a:solidFill>
              </a:rPr>
              <a:t>Bình Đào</a:t>
            </a:r>
            <a:endParaRPr b="1" sz="2000">
              <a:solidFill>
                <a:srgbClr val="666666"/>
              </a:solidFill>
            </a:endParaRPr>
          </a:p>
        </p:txBody>
      </p:sp>
      <p:cxnSp>
        <p:nvCxnSpPr>
          <p:cNvPr id="231" name="Google Shape;231;p43"/>
          <p:cNvCxnSpPr/>
          <p:nvPr/>
        </p:nvCxnSpPr>
        <p:spPr>
          <a:xfrm rot="10800000">
            <a:off x="3996475" y="3055825"/>
            <a:ext cx="407100" cy="0"/>
          </a:xfrm>
          <a:prstGeom prst="straightConnector1">
            <a:avLst/>
          </a:prstGeom>
          <a:noFill/>
          <a:ln cap="flat" cmpd="sng" w="19050">
            <a:solidFill>
              <a:srgbClr val="666666"/>
            </a:solidFill>
            <a:prstDash val="solid"/>
            <a:round/>
            <a:headEnd len="med" w="med" type="none"/>
            <a:tailEnd len="med" w="med" type="none"/>
          </a:ln>
        </p:spPr>
      </p:cxnSp>
      <p:pic>
        <p:nvPicPr>
          <p:cNvPr id="232" name="Google Shape;232;p43"/>
          <p:cNvPicPr preferRelativeResize="0"/>
          <p:nvPr/>
        </p:nvPicPr>
        <p:blipFill>
          <a:blip r:embed="rId4">
            <a:alphaModFix/>
          </a:blip>
          <a:stretch>
            <a:fillRect/>
          </a:stretch>
        </p:blipFill>
        <p:spPr>
          <a:xfrm>
            <a:off x="6303675" y="640025"/>
            <a:ext cx="2125725" cy="3052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4"/>
          <p:cNvPicPr preferRelativeResize="0"/>
          <p:nvPr/>
        </p:nvPicPr>
        <p:blipFill>
          <a:blip r:embed="rId3">
            <a:alphaModFix/>
          </a:blip>
          <a:stretch>
            <a:fillRect/>
          </a:stretch>
        </p:blipFill>
        <p:spPr>
          <a:xfrm>
            <a:off x="5128425" y="152400"/>
            <a:ext cx="4607154" cy="4991100"/>
          </a:xfrm>
          <a:prstGeom prst="rect">
            <a:avLst/>
          </a:prstGeom>
          <a:noFill/>
          <a:ln>
            <a:noFill/>
          </a:ln>
        </p:spPr>
      </p:pic>
      <p:pic>
        <p:nvPicPr>
          <p:cNvPr id="238" name="Google Shape;238;p44"/>
          <p:cNvPicPr preferRelativeResize="0"/>
          <p:nvPr/>
        </p:nvPicPr>
        <p:blipFill>
          <a:blip r:embed="rId4">
            <a:alphaModFix/>
          </a:blip>
          <a:stretch>
            <a:fillRect/>
          </a:stretch>
        </p:blipFill>
        <p:spPr>
          <a:xfrm>
            <a:off x="-71275" y="427675"/>
            <a:ext cx="2088526" cy="1304076"/>
          </a:xfrm>
          <a:prstGeom prst="rect">
            <a:avLst/>
          </a:prstGeom>
          <a:noFill/>
          <a:ln>
            <a:noFill/>
          </a:ln>
        </p:spPr>
      </p:pic>
      <p:sp>
        <p:nvSpPr>
          <p:cNvPr id="239" name="Google Shape;239;p44"/>
          <p:cNvSpPr txBox="1"/>
          <p:nvPr/>
        </p:nvSpPr>
        <p:spPr>
          <a:xfrm>
            <a:off x="1538500" y="885625"/>
            <a:ext cx="62742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3800">
                <a:solidFill>
                  <a:schemeClr val="dk1"/>
                </a:solidFill>
                <a:latin typeface="Lobster"/>
                <a:ea typeface="Lobster"/>
                <a:cs typeface="Lobster"/>
                <a:sym typeface="Lobster"/>
              </a:rPr>
              <a:t>Biết người biết ta</a:t>
            </a:r>
            <a:endParaRPr sz="3800">
              <a:solidFill>
                <a:schemeClr val="dk1"/>
              </a:solidFill>
              <a:latin typeface="Lobster"/>
              <a:ea typeface="Lobster"/>
              <a:cs typeface="Lobster"/>
              <a:sym typeface="Lobster"/>
            </a:endParaRPr>
          </a:p>
          <a:p>
            <a:pPr indent="0" lvl="0" marL="0" rtl="0" algn="l">
              <a:spcBef>
                <a:spcPts val="0"/>
              </a:spcBef>
              <a:spcAft>
                <a:spcPts val="0"/>
              </a:spcAft>
              <a:buNone/>
            </a:pPr>
            <a:r>
              <a:rPr lang="vi" sz="3800">
                <a:solidFill>
                  <a:schemeClr val="dk1"/>
                </a:solidFill>
                <a:latin typeface="Lobster"/>
                <a:ea typeface="Lobster"/>
                <a:cs typeface="Lobster"/>
                <a:sym typeface="Lobster"/>
              </a:rPr>
              <a:t> trăm trận trăm thắng.</a:t>
            </a:r>
            <a:endParaRPr sz="3800">
              <a:solidFill>
                <a:schemeClr val="dk1"/>
              </a:solidFill>
              <a:latin typeface="Lobster"/>
              <a:ea typeface="Lobster"/>
              <a:cs typeface="Lobster"/>
              <a:sym typeface="Lobster"/>
            </a:endParaRPr>
          </a:p>
        </p:txBody>
      </p:sp>
      <p:sp>
        <p:nvSpPr>
          <p:cNvPr id="240" name="Google Shape;240;p44"/>
          <p:cNvSpPr txBox="1"/>
          <p:nvPr/>
        </p:nvSpPr>
        <p:spPr>
          <a:xfrm>
            <a:off x="3079175" y="2301625"/>
            <a:ext cx="27843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vi" sz="2000">
                <a:solidFill>
                  <a:srgbClr val="666666"/>
                </a:solidFill>
              </a:rPr>
              <a:t>Binh pháp Tôn Tử</a:t>
            </a:r>
            <a:endParaRPr b="1" sz="2000">
              <a:solidFill>
                <a:srgbClr val="666666"/>
              </a:solidFill>
            </a:endParaRPr>
          </a:p>
        </p:txBody>
      </p:sp>
      <p:cxnSp>
        <p:nvCxnSpPr>
          <p:cNvPr id="241" name="Google Shape;241;p44"/>
          <p:cNvCxnSpPr/>
          <p:nvPr/>
        </p:nvCxnSpPr>
        <p:spPr>
          <a:xfrm rot="10800000">
            <a:off x="3128775" y="2501725"/>
            <a:ext cx="407100" cy="0"/>
          </a:xfrm>
          <a:prstGeom prst="straightConnector1">
            <a:avLst/>
          </a:prstGeom>
          <a:noFill/>
          <a:ln cap="flat" cmpd="sng" w="19050">
            <a:solidFill>
              <a:srgbClr val="666666"/>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245" name="Shape 245"/>
        <p:cNvGrpSpPr/>
        <p:nvPr/>
      </p:nvGrpSpPr>
      <p:grpSpPr>
        <a:xfrm>
          <a:off x="0" y="0"/>
          <a:ext cx="0" cy="0"/>
          <a:chOff x="0" y="0"/>
          <a:chExt cx="0" cy="0"/>
        </a:xfrm>
      </p:grpSpPr>
      <p:pic>
        <p:nvPicPr>
          <p:cNvPr id="246" name="Google Shape;246;p45"/>
          <p:cNvPicPr preferRelativeResize="0"/>
          <p:nvPr/>
        </p:nvPicPr>
        <p:blipFill>
          <a:blip r:embed="rId3">
            <a:alphaModFix/>
          </a:blip>
          <a:stretch>
            <a:fillRect/>
          </a:stretch>
        </p:blipFill>
        <p:spPr>
          <a:xfrm>
            <a:off x="2105050" y="0"/>
            <a:ext cx="4933876" cy="3700400"/>
          </a:xfrm>
          <a:prstGeom prst="rect">
            <a:avLst/>
          </a:prstGeom>
          <a:noFill/>
          <a:ln>
            <a:noFill/>
          </a:ln>
        </p:spPr>
      </p:pic>
      <p:sp>
        <p:nvSpPr>
          <p:cNvPr id="247" name="Google Shape;247;p45"/>
          <p:cNvSpPr txBox="1"/>
          <p:nvPr/>
        </p:nvSpPr>
        <p:spPr>
          <a:xfrm>
            <a:off x="1955838" y="377400"/>
            <a:ext cx="5232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3600">
                <a:solidFill>
                  <a:srgbClr val="666666"/>
                </a:solidFill>
                <a:latin typeface="Dancing Script"/>
                <a:ea typeface="Dancing Script"/>
                <a:cs typeface="Dancing Script"/>
                <a:sym typeface="Dancing Script"/>
              </a:rPr>
              <a:t>thực hành</a:t>
            </a:r>
            <a:r>
              <a:rPr b="1" lang="vi" sz="3600">
                <a:solidFill>
                  <a:srgbClr val="666666"/>
                </a:solidFill>
                <a:latin typeface="Oswald"/>
                <a:ea typeface="Oswald"/>
                <a:cs typeface="Oswald"/>
                <a:sym typeface="Oswald"/>
              </a:rPr>
              <a:t> </a:t>
            </a:r>
            <a:r>
              <a:rPr b="1" lang="vi" sz="3600">
                <a:solidFill>
                  <a:schemeClr val="dk1"/>
                </a:solidFill>
                <a:latin typeface="Oswald"/>
                <a:ea typeface="Oswald"/>
                <a:cs typeface="Oswald"/>
                <a:sym typeface="Oswald"/>
              </a:rPr>
              <a:t>5S MÁY TÍNH</a:t>
            </a:r>
            <a:endParaRPr>
              <a:solidFill>
                <a:schemeClr val="dk1"/>
              </a:solidFill>
            </a:endParaRPr>
          </a:p>
        </p:txBody>
      </p:sp>
      <p:grpSp>
        <p:nvGrpSpPr>
          <p:cNvPr id="248" name="Google Shape;248;p45"/>
          <p:cNvGrpSpPr/>
          <p:nvPr/>
        </p:nvGrpSpPr>
        <p:grpSpPr>
          <a:xfrm>
            <a:off x="257525" y="3479625"/>
            <a:ext cx="2035200" cy="738900"/>
            <a:chOff x="257525" y="3479625"/>
            <a:chExt cx="2035200" cy="738900"/>
          </a:xfrm>
        </p:grpSpPr>
        <p:sp>
          <p:nvSpPr>
            <p:cNvPr id="249" name="Google Shape;249;p45"/>
            <p:cNvSpPr/>
            <p:nvPr/>
          </p:nvSpPr>
          <p:spPr>
            <a:xfrm>
              <a:off x="257525" y="3479625"/>
              <a:ext cx="2035200" cy="7389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cxnSp>
          <p:nvCxnSpPr>
            <p:cNvPr id="250" name="Google Shape;250;p45"/>
            <p:cNvCxnSpPr/>
            <p:nvPr/>
          </p:nvCxnSpPr>
          <p:spPr>
            <a:xfrm>
              <a:off x="444050" y="3648550"/>
              <a:ext cx="1620900" cy="0"/>
            </a:xfrm>
            <a:prstGeom prst="straightConnector1">
              <a:avLst/>
            </a:prstGeom>
            <a:noFill/>
            <a:ln cap="flat" cmpd="sng" w="28575">
              <a:solidFill>
                <a:srgbClr val="999999"/>
              </a:solidFill>
              <a:prstDash val="solid"/>
              <a:round/>
              <a:headEnd len="med" w="med" type="none"/>
              <a:tailEnd len="med" w="med" type="none"/>
            </a:ln>
          </p:spPr>
        </p:cxnSp>
        <p:cxnSp>
          <p:nvCxnSpPr>
            <p:cNvPr id="251" name="Google Shape;251;p45"/>
            <p:cNvCxnSpPr/>
            <p:nvPr/>
          </p:nvCxnSpPr>
          <p:spPr>
            <a:xfrm>
              <a:off x="444050" y="3849075"/>
              <a:ext cx="1620900" cy="0"/>
            </a:xfrm>
            <a:prstGeom prst="straightConnector1">
              <a:avLst/>
            </a:prstGeom>
            <a:noFill/>
            <a:ln cap="flat" cmpd="sng" w="28575">
              <a:solidFill>
                <a:srgbClr val="999999"/>
              </a:solidFill>
              <a:prstDash val="solid"/>
              <a:round/>
              <a:headEnd len="med" w="med" type="none"/>
              <a:tailEnd len="med" w="med" type="none"/>
            </a:ln>
          </p:spPr>
        </p:cxnSp>
        <p:cxnSp>
          <p:nvCxnSpPr>
            <p:cNvPr id="252" name="Google Shape;252;p45"/>
            <p:cNvCxnSpPr/>
            <p:nvPr/>
          </p:nvCxnSpPr>
          <p:spPr>
            <a:xfrm>
              <a:off x="444050" y="4033400"/>
              <a:ext cx="1620900" cy="0"/>
            </a:xfrm>
            <a:prstGeom prst="straightConnector1">
              <a:avLst/>
            </a:prstGeom>
            <a:noFill/>
            <a:ln cap="flat" cmpd="sng" w="28575">
              <a:solidFill>
                <a:srgbClr val="999999"/>
              </a:solidFill>
              <a:prstDash val="solid"/>
              <a:round/>
              <a:headEnd len="med" w="med" type="none"/>
              <a:tailEnd len="med" w="med" type="none"/>
            </a:ln>
          </p:spPr>
        </p:cxnSp>
      </p:grpSp>
      <p:grpSp>
        <p:nvGrpSpPr>
          <p:cNvPr id="253" name="Google Shape;253;p45"/>
          <p:cNvGrpSpPr/>
          <p:nvPr/>
        </p:nvGrpSpPr>
        <p:grpSpPr>
          <a:xfrm>
            <a:off x="2460600" y="3479625"/>
            <a:ext cx="2035200" cy="738900"/>
            <a:chOff x="257525" y="3479625"/>
            <a:chExt cx="2035200" cy="738900"/>
          </a:xfrm>
        </p:grpSpPr>
        <p:sp>
          <p:nvSpPr>
            <p:cNvPr id="254" name="Google Shape;254;p45"/>
            <p:cNvSpPr/>
            <p:nvPr/>
          </p:nvSpPr>
          <p:spPr>
            <a:xfrm>
              <a:off x="257525" y="3479625"/>
              <a:ext cx="2035200" cy="7389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cxnSp>
          <p:nvCxnSpPr>
            <p:cNvPr id="255" name="Google Shape;255;p45"/>
            <p:cNvCxnSpPr/>
            <p:nvPr/>
          </p:nvCxnSpPr>
          <p:spPr>
            <a:xfrm>
              <a:off x="444050" y="3648550"/>
              <a:ext cx="1620900" cy="0"/>
            </a:xfrm>
            <a:prstGeom prst="straightConnector1">
              <a:avLst/>
            </a:prstGeom>
            <a:noFill/>
            <a:ln cap="flat" cmpd="sng" w="28575">
              <a:solidFill>
                <a:srgbClr val="999999"/>
              </a:solidFill>
              <a:prstDash val="solid"/>
              <a:round/>
              <a:headEnd len="med" w="med" type="none"/>
              <a:tailEnd len="med" w="med" type="none"/>
            </a:ln>
          </p:spPr>
        </p:cxnSp>
        <p:cxnSp>
          <p:nvCxnSpPr>
            <p:cNvPr id="256" name="Google Shape;256;p45"/>
            <p:cNvCxnSpPr/>
            <p:nvPr/>
          </p:nvCxnSpPr>
          <p:spPr>
            <a:xfrm>
              <a:off x="444050" y="3849075"/>
              <a:ext cx="1620900" cy="0"/>
            </a:xfrm>
            <a:prstGeom prst="straightConnector1">
              <a:avLst/>
            </a:prstGeom>
            <a:noFill/>
            <a:ln cap="flat" cmpd="sng" w="28575">
              <a:solidFill>
                <a:srgbClr val="999999"/>
              </a:solidFill>
              <a:prstDash val="solid"/>
              <a:round/>
              <a:headEnd len="med" w="med" type="none"/>
              <a:tailEnd len="med" w="med" type="none"/>
            </a:ln>
          </p:spPr>
        </p:cxnSp>
        <p:cxnSp>
          <p:nvCxnSpPr>
            <p:cNvPr id="257" name="Google Shape;257;p45"/>
            <p:cNvCxnSpPr/>
            <p:nvPr/>
          </p:nvCxnSpPr>
          <p:spPr>
            <a:xfrm>
              <a:off x="444050" y="4033400"/>
              <a:ext cx="1620900" cy="0"/>
            </a:xfrm>
            <a:prstGeom prst="straightConnector1">
              <a:avLst/>
            </a:prstGeom>
            <a:noFill/>
            <a:ln cap="flat" cmpd="sng" w="28575">
              <a:solidFill>
                <a:srgbClr val="999999"/>
              </a:solidFill>
              <a:prstDash val="solid"/>
              <a:round/>
              <a:headEnd len="med" w="med" type="none"/>
              <a:tailEnd len="med" w="med" type="none"/>
            </a:ln>
          </p:spPr>
        </p:cxnSp>
      </p:grpSp>
      <p:grpSp>
        <p:nvGrpSpPr>
          <p:cNvPr id="258" name="Google Shape;258;p45"/>
          <p:cNvGrpSpPr/>
          <p:nvPr/>
        </p:nvGrpSpPr>
        <p:grpSpPr>
          <a:xfrm>
            <a:off x="4663675" y="3479625"/>
            <a:ext cx="2035200" cy="738900"/>
            <a:chOff x="257525" y="3479625"/>
            <a:chExt cx="2035200" cy="738900"/>
          </a:xfrm>
        </p:grpSpPr>
        <p:sp>
          <p:nvSpPr>
            <p:cNvPr id="259" name="Google Shape;259;p45"/>
            <p:cNvSpPr/>
            <p:nvPr/>
          </p:nvSpPr>
          <p:spPr>
            <a:xfrm>
              <a:off x="257525" y="3479625"/>
              <a:ext cx="2035200" cy="7389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cxnSp>
          <p:nvCxnSpPr>
            <p:cNvPr id="260" name="Google Shape;260;p45"/>
            <p:cNvCxnSpPr/>
            <p:nvPr/>
          </p:nvCxnSpPr>
          <p:spPr>
            <a:xfrm>
              <a:off x="444050" y="3648550"/>
              <a:ext cx="1620900" cy="0"/>
            </a:xfrm>
            <a:prstGeom prst="straightConnector1">
              <a:avLst/>
            </a:prstGeom>
            <a:noFill/>
            <a:ln cap="flat" cmpd="sng" w="28575">
              <a:solidFill>
                <a:srgbClr val="999999"/>
              </a:solidFill>
              <a:prstDash val="solid"/>
              <a:round/>
              <a:headEnd len="med" w="med" type="none"/>
              <a:tailEnd len="med" w="med" type="none"/>
            </a:ln>
          </p:spPr>
        </p:cxnSp>
        <p:cxnSp>
          <p:nvCxnSpPr>
            <p:cNvPr id="261" name="Google Shape;261;p45"/>
            <p:cNvCxnSpPr/>
            <p:nvPr/>
          </p:nvCxnSpPr>
          <p:spPr>
            <a:xfrm>
              <a:off x="444050" y="3849075"/>
              <a:ext cx="1620900" cy="0"/>
            </a:xfrm>
            <a:prstGeom prst="straightConnector1">
              <a:avLst/>
            </a:prstGeom>
            <a:noFill/>
            <a:ln cap="flat" cmpd="sng" w="28575">
              <a:solidFill>
                <a:srgbClr val="999999"/>
              </a:solidFill>
              <a:prstDash val="solid"/>
              <a:round/>
              <a:headEnd len="med" w="med" type="none"/>
              <a:tailEnd len="med" w="med" type="none"/>
            </a:ln>
          </p:spPr>
        </p:cxnSp>
        <p:cxnSp>
          <p:nvCxnSpPr>
            <p:cNvPr id="262" name="Google Shape;262;p45"/>
            <p:cNvCxnSpPr/>
            <p:nvPr/>
          </p:nvCxnSpPr>
          <p:spPr>
            <a:xfrm>
              <a:off x="444050" y="4033400"/>
              <a:ext cx="1620900" cy="0"/>
            </a:xfrm>
            <a:prstGeom prst="straightConnector1">
              <a:avLst/>
            </a:prstGeom>
            <a:noFill/>
            <a:ln cap="flat" cmpd="sng" w="28575">
              <a:solidFill>
                <a:srgbClr val="999999"/>
              </a:solidFill>
              <a:prstDash val="solid"/>
              <a:round/>
              <a:headEnd len="med" w="med" type="none"/>
              <a:tailEnd len="med" w="med" type="none"/>
            </a:ln>
          </p:spPr>
        </p:cxnSp>
      </p:grpSp>
      <p:grpSp>
        <p:nvGrpSpPr>
          <p:cNvPr id="263" name="Google Shape;263;p45"/>
          <p:cNvGrpSpPr/>
          <p:nvPr/>
        </p:nvGrpSpPr>
        <p:grpSpPr>
          <a:xfrm>
            <a:off x="6866750" y="3479625"/>
            <a:ext cx="2035200" cy="738900"/>
            <a:chOff x="257525" y="3479625"/>
            <a:chExt cx="2035200" cy="738900"/>
          </a:xfrm>
        </p:grpSpPr>
        <p:sp>
          <p:nvSpPr>
            <p:cNvPr id="264" name="Google Shape;264;p45"/>
            <p:cNvSpPr/>
            <p:nvPr/>
          </p:nvSpPr>
          <p:spPr>
            <a:xfrm>
              <a:off x="257525" y="3479625"/>
              <a:ext cx="2035200" cy="7389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cxnSp>
          <p:nvCxnSpPr>
            <p:cNvPr id="265" name="Google Shape;265;p45"/>
            <p:cNvCxnSpPr/>
            <p:nvPr/>
          </p:nvCxnSpPr>
          <p:spPr>
            <a:xfrm>
              <a:off x="444050" y="3648550"/>
              <a:ext cx="1620900" cy="0"/>
            </a:xfrm>
            <a:prstGeom prst="straightConnector1">
              <a:avLst/>
            </a:prstGeom>
            <a:noFill/>
            <a:ln cap="flat" cmpd="sng" w="28575">
              <a:solidFill>
                <a:srgbClr val="999999"/>
              </a:solidFill>
              <a:prstDash val="solid"/>
              <a:round/>
              <a:headEnd len="med" w="med" type="none"/>
              <a:tailEnd len="med" w="med" type="none"/>
            </a:ln>
          </p:spPr>
        </p:cxnSp>
        <p:cxnSp>
          <p:nvCxnSpPr>
            <p:cNvPr id="266" name="Google Shape;266;p45"/>
            <p:cNvCxnSpPr/>
            <p:nvPr/>
          </p:nvCxnSpPr>
          <p:spPr>
            <a:xfrm>
              <a:off x="444050" y="3849075"/>
              <a:ext cx="1620900" cy="0"/>
            </a:xfrm>
            <a:prstGeom prst="straightConnector1">
              <a:avLst/>
            </a:prstGeom>
            <a:noFill/>
            <a:ln cap="flat" cmpd="sng" w="28575">
              <a:solidFill>
                <a:srgbClr val="999999"/>
              </a:solidFill>
              <a:prstDash val="solid"/>
              <a:round/>
              <a:headEnd len="med" w="med" type="none"/>
              <a:tailEnd len="med" w="med" type="none"/>
            </a:ln>
          </p:spPr>
        </p:cxnSp>
        <p:cxnSp>
          <p:nvCxnSpPr>
            <p:cNvPr id="267" name="Google Shape;267;p45"/>
            <p:cNvCxnSpPr/>
            <p:nvPr/>
          </p:nvCxnSpPr>
          <p:spPr>
            <a:xfrm>
              <a:off x="444050" y="4033400"/>
              <a:ext cx="1620900" cy="0"/>
            </a:xfrm>
            <a:prstGeom prst="straightConnector1">
              <a:avLst/>
            </a:prstGeom>
            <a:noFill/>
            <a:ln cap="flat" cmpd="sng" w="28575">
              <a:solidFill>
                <a:srgbClr val="999999"/>
              </a:solidFill>
              <a:prstDash val="solid"/>
              <a:round/>
              <a:headEnd len="med" w="med" type="none"/>
              <a:tailEnd len="med" w="med"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Roadmap Infographics by Slidesgo">
  <a:themeElements>
    <a:clrScheme name="Simple Light">
      <a:dk1>
        <a:srgbClr val="000000"/>
      </a:dk1>
      <a:lt1>
        <a:srgbClr val="FFFFFF"/>
      </a:lt1>
      <a:dk2>
        <a:srgbClr val="595959"/>
      </a:dk2>
      <a:lt2>
        <a:srgbClr val="EEEEEE"/>
      </a:lt2>
      <a:accent1>
        <a:srgbClr val="5EB2FC"/>
      </a:accent1>
      <a:accent2>
        <a:srgbClr val="69E781"/>
      </a:accent2>
      <a:accent3>
        <a:srgbClr val="869FB2"/>
      </a:accent3>
      <a:accent4>
        <a:srgbClr val="4949E7"/>
      </a:accent4>
      <a:accent5>
        <a:srgbClr val="FCBD24"/>
      </a:accent5>
      <a:accent6>
        <a:srgbClr val="EC3A3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and-drawn Timeline Infographics by Slidesgo">
  <a:themeElements>
    <a:clrScheme name="Simple Light">
      <a:dk1>
        <a:srgbClr val="000000"/>
      </a:dk1>
      <a:lt1>
        <a:srgbClr val="FFFFFF"/>
      </a:lt1>
      <a:dk2>
        <a:srgbClr val="F94144"/>
      </a:dk2>
      <a:lt2>
        <a:srgbClr val="F3722C"/>
      </a:lt2>
      <a:accent1>
        <a:srgbClr val="F8961E"/>
      </a:accent1>
      <a:accent2>
        <a:srgbClr val="F9C74F"/>
      </a:accent2>
      <a:accent3>
        <a:srgbClr val="90BE6D"/>
      </a:accent3>
      <a:accent4>
        <a:srgbClr val="43AA8B"/>
      </a:accent4>
      <a:accent5>
        <a:srgbClr val="577590"/>
      </a:accent5>
      <a:accent6>
        <a:srgbClr val="344E6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